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handoutMasterIdLst>
    <p:handoutMasterId r:id="rId35"/>
  </p:handoutMasterIdLst>
  <p:sldIdLst>
    <p:sldId id="292" r:id="rId2"/>
    <p:sldId id="290" r:id="rId3"/>
    <p:sldId id="271" r:id="rId4"/>
    <p:sldId id="293" r:id="rId5"/>
    <p:sldId id="273" r:id="rId6"/>
    <p:sldId id="295" r:id="rId7"/>
    <p:sldId id="296" r:id="rId8"/>
    <p:sldId id="312" r:id="rId9"/>
    <p:sldId id="303" r:id="rId10"/>
    <p:sldId id="307" r:id="rId11"/>
    <p:sldId id="298" r:id="rId12"/>
    <p:sldId id="299" r:id="rId13"/>
    <p:sldId id="308" r:id="rId14"/>
    <p:sldId id="300" r:id="rId15"/>
    <p:sldId id="301" r:id="rId16"/>
    <p:sldId id="313" r:id="rId17"/>
    <p:sldId id="311" r:id="rId18"/>
    <p:sldId id="291" r:id="rId19"/>
    <p:sldId id="264" r:id="rId20"/>
    <p:sldId id="281" r:id="rId21"/>
    <p:sldId id="315" r:id="rId22"/>
    <p:sldId id="261" r:id="rId23"/>
    <p:sldId id="305" r:id="rId24"/>
    <p:sldId id="306" r:id="rId25"/>
    <p:sldId id="265" r:id="rId26"/>
    <p:sldId id="257" r:id="rId27"/>
    <p:sldId id="316" r:id="rId28"/>
    <p:sldId id="314" r:id="rId29"/>
    <p:sldId id="270" r:id="rId30"/>
    <p:sldId id="289" r:id="rId31"/>
    <p:sldId id="319" r:id="rId32"/>
    <p:sldId id="320" r:id="rId33"/>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8735" autoAdjust="0"/>
    <p:restoredTop sz="95500" autoAdjust="0"/>
  </p:normalViewPr>
  <p:slideViewPr>
    <p:cSldViewPr>
      <p:cViewPr varScale="1">
        <p:scale>
          <a:sx n="71" d="100"/>
          <a:sy n="71" d="100"/>
        </p:scale>
        <p:origin x="-1650"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822"/>
    </p:cViewPr>
  </p:sorterViewPr>
  <p:notesViewPr>
    <p:cSldViewPr>
      <p:cViewPr varScale="1">
        <p:scale>
          <a:sx n="57" d="100"/>
          <a:sy n="57" d="100"/>
        </p:scale>
        <p:origin x="-2472" y="-84"/>
      </p:cViewPr>
      <p:guideLst>
        <p:guide orient="horz" pos="3133"/>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C8F7A-6D41-4AD1-B291-E30C350330DC}" type="doc">
      <dgm:prSet loTypeId="urn:microsoft.com/office/officeart/2005/8/layout/target3" loCatId="relationship" qsTypeId="urn:microsoft.com/office/officeart/2005/8/quickstyle/simple1#1" qsCatId="simple" csTypeId="urn:microsoft.com/office/officeart/2005/8/colors/colorful3" csCatId="colorful" phldr="1"/>
      <dgm:spPr/>
      <dgm:t>
        <a:bodyPr/>
        <a:lstStyle/>
        <a:p>
          <a:endParaRPr lang="en-GB"/>
        </a:p>
      </dgm:t>
    </dgm:pt>
    <dgm:pt modelId="{41BC275A-3C59-4508-A379-75A415FC2216}">
      <dgm:prSet/>
      <dgm:spPr/>
      <dgm:t>
        <a:bodyPr/>
        <a:lstStyle/>
        <a:p>
          <a:pPr>
            <a:lnSpc>
              <a:spcPct val="150000"/>
            </a:lnSpc>
          </a:pPr>
          <a:r>
            <a:rPr lang="en-GB" dirty="0" smtClean="0">
              <a:latin typeface="Bookman Old Style" pitchFamily="18" charset="0"/>
              <a:ea typeface="+mj-ea"/>
              <a:cs typeface="+mj-cs"/>
            </a:rPr>
            <a:t>It is important that the adult is available and accepting of a child’s feelings in angry and sad times as well as happy ones.</a:t>
          </a:r>
          <a:endParaRPr lang="en-GB" dirty="0">
            <a:latin typeface="Bookman Old Style" pitchFamily="18" charset="0"/>
          </a:endParaRPr>
        </a:p>
      </dgm:t>
    </dgm:pt>
    <dgm:pt modelId="{A48B90D1-8416-42AF-AC23-601466C48B18}" type="sibTrans" cxnId="{BC15E99E-7196-496E-B4CC-6248B8D9D54C}">
      <dgm:prSet/>
      <dgm:spPr/>
      <dgm:t>
        <a:bodyPr/>
        <a:lstStyle/>
        <a:p>
          <a:endParaRPr lang="en-GB"/>
        </a:p>
      </dgm:t>
    </dgm:pt>
    <dgm:pt modelId="{6658F562-8EE1-4023-83C1-C622C5A1D3A3}" type="parTrans" cxnId="{BC15E99E-7196-496E-B4CC-6248B8D9D54C}">
      <dgm:prSet/>
      <dgm:spPr/>
      <dgm:t>
        <a:bodyPr/>
        <a:lstStyle/>
        <a:p>
          <a:endParaRPr lang="en-GB"/>
        </a:p>
      </dgm:t>
    </dgm:pt>
    <dgm:pt modelId="{71F090D8-EE4A-4B6F-A1E7-17701F07B413}">
      <dgm:prSet/>
      <dgm:spPr/>
      <dgm:t>
        <a:bodyPr/>
        <a:lstStyle/>
        <a:p>
          <a:pPr>
            <a:lnSpc>
              <a:spcPct val="150000"/>
            </a:lnSpc>
          </a:pPr>
          <a:r>
            <a:rPr lang="en-GB" dirty="0" smtClean="0">
              <a:latin typeface="Bookman Old Style" pitchFamily="18" charset="0"/>
              <a:ea typeface="+mj-ea"/>
              <a:cs typeface="+mj-cs"/>
            </a:rPr>
            <a:t>A child needs to feel that help and comfort is available not only in distress, but that they are also secure and loved when they are active and occupied, creative and problem-solving.</a:t>
          </a:r>
          <a:endParaRPr lang="en-GB" dirty="0">
            <a:latin typeface="Bookman Old Style" pitchFamily="18" charset="0"/>
          </a:endParaRPr>
        </a:p>
      </dgm:t>
    </dgm:pt>
    <dgm:pt modelId="{5F52BC31-3C79-4CEE-B41D-2FA90CA453F8}" type="sibTrans" cxnId="{CDBF945A-5191-4C86-81A1-4BDE1EE23069}">
      <dgm:prSet/>
      <dgm:spPr/>
      <dgm:t>
        <a:bodyPr/>
        <a:lstStyle/>
        <a:p>
          <a:endParaRPr lang="en-GB"/>
        </a:p>
      </dgm:t>
    </dgm:pt>
    <dgm:pt modelId="{436D182D-D243-4837-99B0-CE6A44FFED1E}" type="parTrans" cxnId="{CDBF945A-5191-4C86-81A1-4BDE1EE23069}">
      <dgm:prSet/>
      <dgm:spPr/>
      <dgm:t>
        <a:bodyPr/>
        <a:lstStyle/>
        <a:p>
          <a:endParaRPr lang="en-GB"/>
        </a:p>
      </dgm:t>
    </dgm:pt>
    <dgm:pt modelId="{C4344084-A84E-4C81-89E1-5BF9DAAB4A41}" type="pres">
      <dgm:prSet presAssocID="{4E8C8F7A-6D41-4AD1-B291-E30C350330DC}" presName="Name0" presStyleCnt="0">
        <dgm:presLayoutVars>
          <dgm:chMax val="7"/>
          <dgm:dir/>
          <dgm:animLvl val="lvl"/>
          <dgm:resizeHandles val="exact"/>
        </dgm:presLayoutVars>
      </dgm:prSet>
      <dgm:spPr/>
      <dgm:t>
        <a:bodyPr/>
        <a:lstStyle/>
        <a:p>
          <a:endParaRPr lang="en-GB"/>
        </a:p>
      </dgm:t>
    </dgm:pt>
    <dgm:pt modelId="{C70763BA-F43C-4747-930D-7C6173C7D160}" type="pres">
      <dgm:prSet presAssocID="{41BC275A-3C59-4508-A379-75A415FC2216}" presName="circle1" presStyleLbl="node1" presStyleIdx="0" presStyleCnt="2"/>
      <dgm:spPr/>
    </dgm:pt>
    <dgm:pt modelId="{36B571F1-66C9-4A93-BECB-BF42AE2A33DD}" type="pres">
      <dgm:prSet presAssocID="{41BC275A-3C59-4508-A379-75A415FC2216}" presName="space" presStyleCnt="0"/>
      <dgm:spPr/>
    </dgm:pt>
    <dgm:pt modelId="{A8712448-3A9F-407A-A44F-B04CF31672D0}" type="pres">
      <dgm:prSet presAssocID="{41BC275A-3C59-4508-A379-75A415FC2216}" presName="rect1" presStyleLbl="alignAcc1" presStyleIdx="0" presStyleCnt="2"/>
      <dgm:spPr/>
      <dgm:t>
        <a:bodyPr/>
        <a:lstStyle/>
        <a:p>
          <a:endParaRPr lang="en-GB"/>
        </a:p>
      </dgm:t>
    </dgm:pt>
    <dgm:pt modelId="{A0E10D55-41F2-4417-86F0-6FF00FD9248E}" type="pres">
      <dgm:prSet presAssocID="{71F090D8-EE4A-4B6F-A1E7-17701F07B413}" presName="vertSpace2" presStyleLbl="node1" presStyleIdx="0" presStyleCnt="2"/>
      <dgm:spPr/>
    </dgm:pt>
    <dgm:pt modelId="{4E924979-A6EF-40BE-BB12-F9760599BC89}" type="pres">
      <dgm:prSet presAssocID="{71F090D8-EE4A-4B6F-A1E7-17701F07B413}" presName="circle2" presStyleLbl="node1" presStyleIdx="1" presStyleCnt="2"/>
      <dgm:spPr/>
    </dgm:pt>
    <dgm:pt modelId="{05B7BC5E-6275-43F6-B409-83AF17B80DFF}" type="pres">
      <dgm:prSet presAssocID="{71F090D8-EE4A-4B6F-A1E7-17701F07B413}" presName="rect2" presStyleLbl="alignAcc1" presStyleIdx="1" presStyleCnt="2"/>
      <dgm:spPr/>
      <dgm:t>
        <a:bodyPr/>
        <a:lstStyle/>
        <a:p>
          <a:endParaRPr lang="en-GB"/>
        </a:p>
      </dgm:t>
    </dgm:pt>
    <dgm:pt modelId="{052D7F23-3BDA-4039-A835-15A7DB614247}" type="pres">
      <dgm:prSet presAssocID="{41BC275A-3C59-4508-A379-75A415FC2216}" presName="rect1ParTxNoCh" presStyleLbl="alignAcc1" presStyleIdx="1" presStyleCnt="2">
        <dgm:presLayoutVars>
          <dgm:chMax val="1"/>
          <dgm:bulletEnabled val="1"/>
        </dgm:presLayoutVars>
      </dgm:prSet>
      <dgm:spPr/>
      <dgm:t>
        <a:bodyPr/>
        <a:lstStyle/>
        <a:p>
          <a:endParaRPr lang="en-GB"/>
        </a:p>
      </dgm:t>
    </dgm:pt>
    <dgm:pt modelId="{C0A2C2D9-19A5-409E-9A47-62513140B6F0}" type="pres">
      <dgm:prSet presAssocID="{71F090D8-EE4A-4B6F-A1E7-17701F07B413}" presName="rect2ParTxNoCh" presStyleLbl="alignAcc1" presStyleIdx="1" presStyleCnt="2">
        <dgm:presLayoutVars>
          <dgm:chMax val="1"/>
          <dgm:bulletEnabled val="1"/>
        </dgm:presLayoutVars>
      </dgm:prSet>
      <dgm:spPr/>
      <dgm:t>
        <a:bodyPr/>
        <a:lstStyle/>
        <a:p>
          <a:endParaRPr lang="en-GB"/>
        </a:p>
      </dgm:t>
    </dgm:pt>
  </dgm:ptLst>
  <dgm:cxnLst>
    <dgm:cxn modelId="{F4CCBEA4-D948-4FE7-ABA0-C890DB676BC5}" type="presOf" srcId="{4E8C8F7A-6D41-4AD1-B291-E30C350330DC}" destId="{C4344084-A84E-4C81-89E1-5BF9DAAB4A41}" srcOrd="0" destOrd="0" presId="urn:microsoft.com/office/officeart/2005/8/layout/target3"/>
    <dgm:cxn modelId="{BC15E99E-7196-496E-B4CC-6248B8D9D54C}" srcId="{4E8C8F7A-6D41-4AD1-B291-E30C350330DC}" destId="{41BC275A-3C59-4508-A379-75A415FC2216}" srcOrd="0" destOrd="0" parTransId="{6658F562-8EE1-4023-83C1-C622C5A1D3A3}" sibTransId="{A48B90D1-8416-42AF-AC23-601466C48B18}"/>
    <dgm:cxn modelId="{F004CA3A-4DB7-444C-9268-5D3BF35232B2}" type="presOf" srcId="{41BC275A-3C59-4508-A379-75A415FC2216}" destId="{052D7F23-3BDA-4039-A835-15A7DB614247}" srcOrd="1" destOrd="0" presId="urn:microsoft.com/office/officeart/2005/8/layout/target3"/>
    <dgm:cxn modelId="{ACC375D1-C256-471E-B3F0-9A3661778077}" type="presOf" srcId="{71F090D8-EE4A-4B6F-A1E7-17701F07B413}" destId="{C0A2C2D9-19A5-409E-9A47-62513140B6F0}" srcOrd="1" destOrd="0" presId="urn:microsoft.com/office/officeart/2005/8/layout/target3"/>
    <dgm:cxn modelId="{8772080A-4C98-467D-9E7D-5E9682EB3925}" type="presOf" srcId="{71F090D8-EE4A-4B6F-A1E7-17701F07B413}" destId="{05B7BC5E-6275-43F6-B409-83AF17B80DFF}" srcOrd="0" destOrd="0" presId="urn:microsoft.com/office/officeart/2005/8/layout/target3"/>
    <dgm:cxn modelId="{CDBF945A-5191-4C86-81A1-4BDE1EE23069}" srcId="{4E8C8F7A-6D41-4AD1-B291-E30C350330DC}" destId="{71F090D8-EE4A-4B6F-A1E7-17701F07B413}" srcOrd="1" destOrd="0" parTransId="{436D182D-D243-4837-99B0-CE6A44FFED1E}" sibTransId="{5F52BC31-3C79-4CEE-B41D-2FA90CA453F8}"/>
    <dgm:cxn modelId="{D18AAA1E-4C24-4FB7-9484-5D7C8BAEEFF3}" type="presOf" srcId="{41BC275A-3C59-4508-A379-75A415FC2216}" destId="{A8712448-3A9F-407A-A44F-B04CF31672D0}" srcOrd="0" destOrd="0" presId="urn:microsoft.com/office/officeart/2005/8/layout/target3"/>
    <dgm:cxn modelId="{D56BB336-CC3F-4F63-BB6C-3B1F9CC7980F}" type="presParOf" srcId="{C4344084-A84E-4C81-89E1-5BF9DAAB4A41}" destId="{C70763BA-F43C-4747-930D-7C6173C7D160}" srcOrd="0" destOrd="0" presId="urn:microsoft.com/office/officeart/2005/8/layout/target3"/>
    <dgm:cxn modelId="{02C334EA-AD4B-46DD-A3E5-605CD7E9903D}" type="presParOf" srcId="{C4344084-A84E-4C81-89E1-5BF9DAAB4A41}" destId="{36B571F1-66C9-4A93-BECB-BF42AE2A33DD}" srcOrd="1" destOrd="0" presId="urn:microsoft.com/office/officeart/2005/8/layout/target3"/>
    <dgm:cxn modelId="{832A28A5-46F1-40F6-A438-77955B8889C0}" type="presParOf" srcId="{C4344084-A84E-4C81-89E1-5BF9DAAB4A41}" destId="{A8712448-3A9F-407A-A44F-B04CF31672D0}" srcOrd="2" destOrd="0" presId="urn:microsoft.com/office/officeart/2005/8/layout/target3"/>
    <dgm:cxn modelId="{CEF0DAC3-9250-4DDB-A5E8-FEFFD65E8932}" type="presParOf" srcId="{C4344084-A84E-4C81-89E1-5BF9DAAB4A41}" destId="{A0E10D55-41F2-4417-86F0-6FF00FD9248E}" srcOrd="3" destOrd="0" presId="urn:microsoft.com/office/officeart/2005/8/layout/target3"/>
    <dgm:cxn modelId="{1C216EB2-342D-4559-BE10-E4B9265AC93E}" type="presParOf" srcId="{C4344084-A84E-4C81-89E1-5BF9DAAB4A41}" destId="{4E924979-A6EF-40BE-BB12-F9760599BC89}" srcOrd="4" destOrd="0" presId="urn:microsoft.com/office/officeart/2005/8/layout/target3"/>
    <dgm:cxn modelId="{7A5DC909-38B4-4782-BAF0-1CE29247691A}" type="presParOf" srcId="{C4344084-A84E-4C81-89E1-5BF9DAAB4A41}" destId="{05B7BC5E-6275-43F6-B409-83AF17B80DFF}" srcOrd="5" destOrd="0" presId="urn:microsoft.com/office/officeart/2005/8/layout/target3"/>
    <dgm:cxn modelId="{90BA2B46-65D8-4047-9995-47E12CCC8D30}" type="presParOf" srcId="{C4344084-A84E-4C81-89E1-5BF9DAAB4A41}" destId="{052D7F23-3BDA-4039-A835-15A7DB614247}" srcOrd="6" destOrd="0" presId="urn:microsoft.com/office/officeart/2005/8/layout/target3"/>
    <dgm:cxn modelId="{089817E7-303C-464A-830C-92E850286A8F}" type="presParOf" srcId="{C4344084-A84E-4C81-89E1-5BF9DAAB4A41}" destId="{C0A2C2D9-19A5-409E-9A47-62513140B6F0}" srcOrd="7"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EAF84D-0779-4CB9-879D-341572404CD0}" type="doc">
      <dgm:prSet loTypeId="urn:microsoft.com/office/officeart/2005/8/layout/venn3" loCatId="relationship" qsTypeId="urn:microsoft.com/office/officeart/2005/8/quickstyle/simple1#2" qsCatId="simple" csTypeId="urn:microsoft.com/office/officeart/2005/8/colors/colorful5" csCatId="colorful" phldr="1"/>
      <dgm:spPr/>
      <dgm:t>
        <a:bodyPr/>
        <a:lstStyle/>
        <a:p>
          <a:endParaRPr lang="en-GB"/>
        </a:p>
      </dgm:t>
    </dgm:pt>
    <dgm:pt modelId="{2D7F5296-66AF-4B2E-85A1-0EA225904078}">
      <dgm:prSet phldrT="[Text]" custT="1"/>
      <dgm:spPr/>
      <dgm:t>
        <a:bodyPr/>
        <a:lstStyle/>
        <a:p>
          <a:pPr>
            <a:lnSpc>
              <a:spcPct val="150000"/>
            </a:lnSpc>
          </a:pPr>
          <a:r>
            <a:rPr lang="en-GB" sz="1800" dirty="0" smtClean="0">
              <a:latin typeface="Bookman Old Style" pitchFamily="18" charset="0"/>
            </a:rPr>
            <a:t>No </a:t>
          </a:r>
          <a:r>
            <a:rPr lang="en-GB" sz="1800" dirty="0" smtClean="0">
              <a:latin typeface="Bookman Old Style" pitchFamily="18" charset="0"/>
              <a:ea typeface="+mj-ea"/>
              <a:cs typeface="+mj-cs"/>
            </a:rPr>
            <a:t>interruptions when a child is actively occupied in play</a:t>
          </a:r>
          <a:endParaRPr lang="en-GB" sz="1800" dirty="0">
            <a:latin typeface="Bookman Old Style" pitchFamily="18" charset="0"/>
          </a:endParaRPr>
        </a:p>
      </dgm:t>
    </dgm:pt>
    <dgm:pt modelId="{B4837A59-0499-4B5F-833B-3C3DC27C7D61}" type="parTrans" cxnId="{B8352455-F2BB-41BA-BFD5-9DB03AB14B30}">
      <dgm:prSet/>
      <dgm:spPr/>
      <dgm:t>
        <a:bodyPr/>
        <a:lstStyle/>
        <a:p>
          <a:endParaRPr lang="en-GB"/>
        </a:p>
      </dgm:t>
    </dgm:pt>
    <dgm:pt modelId="{83D60E99-7670-4A08-864C-E61A0EB5642F}" type="sibTrans" cxnId="{B8352455-F2BB-41BA-BFD5-9DB03AB14B30}">
      <dgm:prSet/>
      <dgm:spPr/>
      <dgm:t>
        <a:bodyPr/>
        <a:lstStyle/>
        <a:p>
          <a:endParaRPr lang="en-GB"/>
        </a:p>
      </dgm:t>
    </dgm:pt>
    <dgm:pt modelId="{AC8042C8-F7FF-4D6C-95E9-3B80A84661EB}">
      <dgm:prSet phldrT="[Text]" custT="1"/>
      <dgm:spPr/>
      <dgm:t>
        <a:bodyPr/>
        <a:lstStyle/>
        <a:p>
          <a:pPr>
            <a:lnSpc>
              <a:spcPct val="150000"/>
            </a:lnSpc>
          </a:pPr>
          <a:r>
            <a:rPr lang="en-GB" sz="1800" dirty="0" smtClean="0">
              <a:latin typeface="Bookman Old Style" pitchFamily="18" charset="0"/>
            </a:rPr>
            <a:t>If adults need to interrupt, they apologise</a:t>
          </a:r>
          <a:endParaRPr lang="en-GB" sz="1300" dirty="0">
            <a:latin typeface="Bookman Old Style" pitchFamily="18" charset="0"/>
          </a:endParaRPr>
        </a:p>
      </dgm:t>
    </dgm:pt>
    <dgm:pt modelId="{AD068EDD-4F7B-4F67-BB26-63597308D7D7}" type="parTrans" cxnId="{118D3C1E-F1E1-4B49-B2C0-00F1ACF5583A}">
      <dgm:prSet/>
      <dgm:spPr/>
      <dgm:t>
        <a:bodyPr/>
        <a:lstStyle/>
        <a:p>
          <a:endParaRPr lang="en-GB"/>
        </a:p>
      </dgm:t>
    </dgm:pt>
    <dgm:pt modelId="{6004F659-4C91-4B03-93F6-266EA8E6FAB4}" type="sibTrans" cxnId="{118D3C1E-F1E1-4B49-B2C0-00F1ACF5583A}">
      <dgm:prSet/>
      <dgm:spPr/>
      <dgm:t>
        <a:bodyPr/>
        <a:lstStyle/>
        <a:p>
          <a:endParaRPr lang="en-GB"/>
        </a:p>
      </dgm:t>
    </dgm:pt>
    <dgm:pt modelId="{6389D91D-DD73-4E94-B35A-528D198D977E}">
      <dgm:prSet phldrT="[Text]" custT="1"/>
      <dgm:spPr/>
      <dgm:t>
        <a:bodyPr/>
        <a:lstStyle/>
        <a:p>
          <a:pPr>
            <a:lnSpc>
              <a:spcPct val="150000"/>
            </a:lnSpc>
          </a:pPr>
          <a:r>
            <a:rPr lang="en-GB" sz="1800" dirty="0" smtClean="0">
              <a:latin typeface="Bookman Old Style" pitchFamily="18" charset="0"/>
            </a:rPr>
            <a:t>Example adult</a:t>
          </a:r>
        </a:p>
        <a:p>
          <a:pPr>
            <a:lnSpc>
              <a:spcPct val="150000"/>
            </a:lnSpc>
          </a:pPr>
          <a:r>
            <a:rPr lang="en-GB" sz="1800" dirty="0" smtClean="0">
              <a:latin typeface="Bookman Old Style" pitchFamily="18" charset="0"/>
            </a:rPr>
            <a:t>newspape</a:t>
          </a:r>
          <a:r>
            <a:rPr lang="en-GB" sz="1800" dirty="0" smtClean="0">
              <a:latin typeface="+mj-lt"/>
            </a:rPr>
            <a:t>r</a:t>
          </a:r>
        </a:p>
      </dgm:t>
    </dgm:pt>
    <dgm:pt modelId="{89C7394E-1602-4059-9BDF-041E2B9D0501}" type="parTrans" cxnId="{7AA78909-27CE-4FBA-B36D-37D587F2948A}">
      <dgm:prSet/>
      <dgm:spPr/>
      <dgm:t>
        <a:bodyPr/>
        <a:lstStyle/>
        <a:p>
          <a:endParaRPr lang="en-GB"/>
        </a:p>
      </dgm:t>
    </dgm:pt>
    <dgm:pt modelId="{7BCD6333-B7A3-42C1-AE64-97445A901EBB}" type="sibTrans" cxnId="{7AA78909-27CE-4FBA-B36D-37D587F2948A}">
      <dgm:prSet/>
      <dgm:spPr/>
      <dgm:t>
        <a:bodyPr/>
        <a:lstStyle/>
        <a:p>
          <a:endParaRPr lang="en-GB"/>
        </a:p>
      </dgm:t>
    </dgm:pt>
    <dgm:pt modelId="{7380C4D7-99D4-4372-8351-110779605893}">
      <dgm:prSet custT="1"/>
      <dgm:spPr/>
      <dgm:t>
        <a:bodyPr/>
        <a:lstStyle/>
        <a:p>
          <a:pPr>
            <a:lnSpc>
              <a:spcPct val="150000"/>
            </a:lnSpc>
          </a:pPr>
          <a:r>
            <a:rPr lang="en-GB" sz="1700" dirty="0" smtClean="0">
              <a:latin typeface="Bookman Old Style" pitchFamily="18" charset="0"/>
              <a:ea typeface="+mj-ea"/>
              <a:cs typeface="+mj-cs"/>
            </a:rPr>
            <a:t>Don't need to entertain children because given a nurturing environment and freedom to explore,  </a:t>
          </a:r>
          <a:r>
            <a:rPr lang="en-GB" sz="1700" b="0" dirty="0" smtClean="0">
              <a:solidFill>
                <a:srgbClr val="00B050"/>
              </a:solidFill>
              <a:latin typeface="Bookman Old Style" pitchFamily="18" charset="0"/>
              <a:ea typeface="+mj-ea"/>
              <a:cs typeface="+mj-cs"/>
            </a:rPr>
            <a:t>children are quite capable of entertaining themselves</a:t>
          </a:r>
          <a:r>
            <a:rPr lang="en-GB" sz="1200" b="0" dirty="0" smtClean="0">
              <a:solidFill>
                <a:srgbClr val="00B050"/>
              </a:solidFill>
              <a:latin typeface="Bookman Old Style" pitchFamily="18" charset="0"/>
              <a:ea typeface="+mj-ea"/>
              <a:cs typeface="+mj-cs"/>
            </a:rPr>
            <a:t>.</a:t>
          </a:r>
          <a:endParaRPr lang="en-GB" sz="1200" b="0" dirty="0">
            <a:solidFill>
              <a:srgbClr val="00B050"/>
            </a:solidFill>
            <a:latin typeface="Bookman Old Style" pitchFamily="18" charset="0"/>
          </a:endParaRPr>
        </a:p>
      </dgm:t>
    </dgm:pt>
    <dgm:pt modelId="{126354AD-9B6E-4C55-BC9C-CC62B07EBEBC}" type="parTrans" cxnId="{794484AA-5432-4DB5-BF11-B8C8BCFD537D}">
      <dgm:prSet/>
      <dgm:spPr/>
      <dgm:t>
        <a:bodyPr/>
        <a:lstStyle/>
        <a:p>
          <a:endParaRPr lang="en-GB"/>
        </a:p>
      </dgm:t>
    </dgm:pt>
    <dgm:pt modelId="{037C8FAC-F3F7-45B5-B5A2-E9F52A1B2C83}" type="sibTrans" cxnId="{794484AA-5432-4DB5-BF11-B8C8BCFD537D}">
      <dgm:prSet/>
      <dgm:spPr/>
      <dgm:t>
        <a:bodyPr/>
        <a:lstStyle/>
        <a:p>
          <a:endParaRPr lang="en-GB"/>
        </a:p>
      </dgm:t>
    </dgm:pt>
    <dgm:pt modelId="{08042FB1-9023-4503-B8C0-D29821DA4055}" type="pres">
      <dgm:prSet presAssocID="{32EAF84D-0779-4CB9-879D-341572404CD0}" presName="Name0" presStyleCnt="0">
        <dgm:presLayoutVars>
          <dgm:dir/>
          <dgm:resizeHandles val="exact"/>
        </dgm:presLayoutVars>
      </dgm:prSet>
      <dgm:spPr/>
      <dgm:t>
        <a:bodyPr/>
        <a:lstStyle/>
        <a:p>
          <a:endParaRPr lang="en-GB"/>
        </a:p>
      </dgm:t>
    </dgm:pt>
    <dgm:pt modelId="{3F5A16FE-7347-46B3-81B5-ADC45EB916F3}" type="pres">
      <dgm:prSet presAssocID="{2D7F5296-66AF-4B2E-85A1-0EA225904078}" presName="Name5" presStyleLbl="vennNode1" presStyleIdx="0" presStyleCnt="4" custScaleX="88849" custLinFactNeighborX="-17410">
        <dgm:presLayoutVars>
          <dgm:bulletEnabled val="1"/>
        </dgm:presLayoutVars>
      </dgm:prSet>
      <dgm:spPr/>
      <dgm:t>
        <a:bodyPr/>
        <a:lstStyle/>
        <a:p>
          <a:endParaRPr lang="en-GB"/>
        </a:p>
      </dgm:t>
    </dgm:pt>
    <dgm:pt modelId="{818C15B7-FE03-4D47-A879-D696C5777816}" type="pres">
      <dgm:prSet presAssocID="{83D60E99-7670-4A08-864C-E61A0EB5642F}" presName="space" presStyleCnt="0"/>
      <dgm:spPr/>
    </dgm:pt>
    <dgm:pt modelId="{3E0FAFF3-1606-4021-B3BB-4E690B709667}" type="pres">
      <dgm:prSet presAssocID="{AC8042C8-F7FF-4D6C-95E9-3B80A84661EB}" presName="Name5" presStyleLbl="vennNode1" presStyleIdx="1" presStyleCnt="4" custScaleX="86814">
        <dgm:presLayoutVars>
          <dgm:bulletEnabled val="1"/>
        </dgm:presLayoutVars>
      </dgm:prSet>
      <dgm:spPr/>
      <dgm:t>
        <a:bodyPr/>
        <a:lstStyle/>
        <a:p>
          <a:endParaRPr lang="en-GB"/>
        </a:p>
      </dgm:t>
    </dgm:pt>
    <dgm:pt modelId="{DE8A3AA5-0300-4B69-BBB4-307ED5E11932}" type="pres">
      <dgm:prSet presAssocID="{6004F659-4C91-4B03-93F6-266EA8E6FAB4}" presName="space" presStyleCnt="0"/>
      <dgm:spPr/>
    </dgm:pt>
    <dgm:pt modelId="{4463C3D7-56DF-4452-A204-80056AE232D2}" type="pres">
      <dgm:prSet presAssocID="{6389D91D-DD73-4E94-B35A-528D198D977E}" presName="Name5" presStyleLbl="vennNode1" presStyleIdx="2" presStyleCnt="4" custScaleX="75711" custLinFactNeighborX="-16017">
        <dgm:presLayoutVars>
          <dgm:bulletEnabled val="1"/>
        </dgm:presLayoutVars>
      </dgm:prSet>
      <dgm:spPr/>
      <dgm:t>
        <a:bodyPr/>
        <a:lstStyle/>
        <a:p>
          <a:endParaRPr lang="en-GB"/>
        </a:p>
      </dgm:t>
    </dgm:pt>
    <dgm:pt modelId="{B67B0003-988E-45E4-884C-BC85AFEA8842}" type="pres">
      <dgm:prSet presAssocID="{7BCD6333-B7A3-42C1-AE64-97445A901EBB}" presName="space" presStyleCnt="0"/>
      <dgm:spPr/>
    </dgm:pt>
    <dgm:pt modelId="{215AD25C-9DEB-48D7-8480-D1CB4038A714}" type="pres">
      <dgm:prSet presAssocID="{7380C4D7-99D4-4372-8351-110779605893}" presName="Name5" presStyleLbl="vennNode1" presStyleIdx="3" presStyleCnt="4" custScaleX="106022" custScaleY="161300">
        <dgm:presLayoutVars>
          <dgm:bulletEnabled val="1"/>
        </dgm:presLayoutVars>
      </dgm:prSet>
      <dgm:spPr/>
      <dgm:t>
        <a:bodyPr/>
        <a:lstStyle/>
        <a:p>
          <a:endParaRPr lang="en-GB"/>
        </a:p>
      </dgm:t>
    </dgm:pt>
  </dgm:ptLst>
  <dgm:cxnLst>
    <dgm:cxn modelId="{B8352455-F2BB-41BA-BFD5-9DB03AB14B30}" srcId="{32EAF84D-0779-4CB9-879D-341572404CD0}" destId="{2D7F5296-66AF-4B2E-85A1-0EA225904078}" srcOrd="0" destOrd="0" parTransId="{B4837A59-0499-4B5F-833B-3C3DC27C7D61}" sibTransId="{83D60E99-7670-4A08-864C-E61A0EB5642F}"/>
    <dgm:cxn modelId="{118D3C1E-F1E1-4B49-B2C0-00F1ACF5583A}" srcId="{32EAF84D-0779-4CB9-879D-341572404CD0}" destId="{AC8042C8-F7FF-4D6C-95E9-3B80A84661EB}" srcOrd="1" destOrd="0" parTransId="{AD068EDD-4F7B-4F67-BB26-63597308D7D7}" sibTransId="{6004F659-4C91-4B03-93F6-266EA8E6FAB4}"/>
    <dgm:cxn modelId="{748AB4AF-6D38-46AA-A05B-C093A4592115}" type="presOf" srcId="{6389D91D-DD73-4E94-B35A-528D198D977E}" destId="{4463C3D7-56DF-4452-A204-80056AE232D2}" srcOrd="0" destOrd="0" presId="urn:microsoft.com/office/officeart/2005/8/layout/venn3"/>
    <dgm:cxn modelId="{794484AA-5432-4DB5-BF11-B8C8BCFD537D}" srcId="{32EAF84D-0779-4CB9-879D-341572404CD0}" destId="{7380C4D7-99D4-4372-8351-110779605893}" srcOrd="3" destOrd="0" parTransId="{126354AD-9B6E-4C55-BC9C-CC62B07EBEBC}" sibTransId="{037C8FAC-F3F7-45B5-B5A2-E9F52A1B2C83}"/>
    <dgm:cxn modelId="{FAE0565C-CA40-44D1-9B4C-56785678175A}" type="presOf" srcId="{7380C4D7-99D4-4372-8351-110779605893}" destId="{215AD25C-9DEB-48D7-8480-D1CB4038A714}" srcOrd="0" destOrd="0" presId="urn:microsoft.com/office/officeart/2005/8/layout/venn3"/>
    <dgm:cxn modelId="{76B475BE-3BA7-488F-91B2-7C1BF2255AE7}" type="presOf" srcId="{AC8042C8-F7FF-4D6C-95E9-3B80A84661EB}" destId="{3E0FAFF3-1606-4021-B3BB-4E690B709667}" srcOrd="0" destOrd="0" presId="urn:microsoft.com/office/officeart/2005/8/layout/venn3"/>
    <dgm:cxn modelId="{B6ADAF94-0D9F-4010-A691-00BD8EFE9C03}" type="presOf" srcId="{32EAF84D-0779-4CB9-879D-341572404CD0}" destId="{08042FB1-9023-4503-B8C0-D29821DA4055}" srcOrd="0" destOrd="0" presId="urn:microsoft.com/office/officeart/2005/8/layout/venn3"/>
    <dgm:cxn modelId="{F857833A-3535-49F8-AD2C-99E0247CDBDA}" type="presOf" srcId="{2D7F5296-66AF-4B2E-85A1-0EA225904078}" destId="{3F5A16FE-7347-46B3-81B5-ADC45EB916F3}" srcOrd="0" destOrd="0" presId="urn:microsoft.com/office/officeart/2005/8/layout/venn3"/>
    <dgm:cxn modelId="{7AA78909-27CE-4FBA-B36D-37D587F2948A}" srcId="{32EAF84D-0779-4CB9-879D-341572404CD0}" destId="{6389D91D-DD73-4E94-B35A-528D198D977E}" srcOrd="2" destOrd="0" parTransId="{89C7394E-1602-4059-9BDF-041E2B9D0501}" sibTransId="{7BCD6333-B7A3-42C1-AE64-97445A901EBB}"/>
    <dgm:cxn modelId="{3BA2C7EB-BED9-4F8D-A303-1B901E97935C}" type="presParOf" srcId="{08042FB1-9023-4503-B8C0-D29821DA4055}" destId="{3F5A16FE-7347-46B3-81B5-ADC45EB916F3}" srcOrd="0" destOrd="0" presId="urn:microsoft.com/office/officeart/2005/8/layout/venn3"/>
    <dgm:cxn modelId="{476E3285-4B9C-4609-BCB1-F07253F90CE7}" type="presParOf" srcId="{08042FB1-9023-4503-B8C0-D29821DA4055}" destId="{818C15B7-FE03-4D47-A879-D696C5777816}" srcOrd="1" destOrd="0" presId="urn:microsoft.com/office/officeart/2005/8/layout/venn3"/>
    <dgm:cxn modelId="{09C4DEEA-8BA4-4C14-A5EE-96FB4289FD25}" type="presParOf" srcId="{08042FB1-9023-4503-B8C0-D29821DA4055}" destId="{3E0FAFF3-1606-4021-B3BB-4E690B709667}" srcOrd="2" destOrd="0" presId="urn:microsoft.com/office/officeart/2005/8/layout/venn3"/>
    <dgm:cxn modelId="{CE07A579-E725-4E12-A89E-D0DD7F1BF25E}" type="presParOf" srcId="{08042FB1-9023-4503-B8C0-D29821DA4055}" destId="{DE8A3AA5-0300-4B69-BBB4-307ED5E11932}" srcOrd="3" destOrd="0" presId="urn:microsoft.com/office/officeart/2005/8/layout/venn3"/>
    <dgm:cxn modelId="{0C60D695-126B-41EA-8F9B-701D877B3461}" type="presParOf" srcId="{08042FB1-9023-4503-B8C0-D29821DA4055}" destId="{4463C3D7-56DF-4452-A204-80056AE232D2}" srcOrd="4" destOrd="0" presId="urn:microsoft.com/office/officeart/2005/8/layout/venn3"/>
    <dgm:cxn modelId="{C81153A3-8D05-430A-B1FC-02D7CBE6F958}" type="presParOf" srcId="{08042FB1-9023-4503-B8C0-D29821DA4055}" destId="{B67B0003-988E-45E4-884C-BC85AFEA8842}" srcOrd="5" destOrd="0" presId="urn:microsoft.com/office/officeart/2005/8/layout/venn3"/>
    <dgm:cxn modelId="{B3C1388C-C982-4D2A-8C0B-1F7C2C670F2C}" type="presParOf" srcId="{08042FB1-9023-4503-B8C0-D29821DA4055}" destId="{215AD25C-9DEB-48D7-8480-D1CB4038A714}" srcOrd="6"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819E6A-4C77-4805-849B-A73981C0CE61}" type="doc">
      <dgm:prSet loTypeId="urn:microsoft.com/office/officeart/2005/8/layout/equation1" loCatId="relationship" qsTypeId="urn:microsoft.com/office/officeart/2005/8/quickstyle/simple2" qsCatId="simple" csTypeId="urn:microsoft.com/office/officeart/2005/8/colors/colorful5" csCatId="colorful" phldr="1"/>
      <dgm:spPr/>
      <dgm:t>
        <a:bodyPr/>
        <a:lstStyle/>
        <a:p>
          <a:endParaRPr lang="en-GB"/>
        </a:p>
      </dgm:t>
    </dgm:pt>
    <dgm:pt modelId="{1244666C-1825-42C8-B80E-F9F24FCC290F}">
      <dgm:prSet phldrT="[Text]" custT="1">
        <dgm:style>
          <a:lnRef idx="3">
            <a:schemeClr val="lt1"/>
          </a:lnRef>
          <a:fillRef idx="1">
            <a:schemeClr val="accent1"/>
          </a:fillRef>
          <a:effectRef idx="1">
            <a:schemeClr val="accent1"/>
          </a:effectRef>
          <a:fontRef idx="minor">
            <a:schemeClr val="lt1"/>
          </a:fontRef>
        </dgm:style>
      </dgm:prSet>
      <dgm:spPr/>
      <dgm:t>
        <a:bodyPr/>
        <a:lstStyle/>
        <a:p>
          <a:pPr algn="ctr">
            <a:lnSpc>
              <a:spcPct val="100000"/>
            </a:lnSpc>
          </a:pPr>
          <a:r>
            <a:rPr lang="en-GB" sz="2000" dirty="0" smtClean="0">
              <a:latin typeface="Bookman Old Style" pitchFamily="18" charset="0"/>
            </a:rPr>
            <a:t>     When you </a:t>
          </a:r>
          <a:r>
            <a:rPr lang="en-NZ" sz="2000" dirty="0" smtClean="0">
              <a:latin typeface="Bookman Old Style" pitchFamily="18" charset="0"/>
            </a:rPr>
            <a:t>approach a child with an attitude of respect, you let him know what you intend to do and give him a chance to respond. </a:t>
          </a:r>
          <a:r>
            <a:rPr lang="en-GB" sz="2000" dirty="0" smtClean="0">
              <a:latin typeface="Bookman Old Style" pitchFamily="18" charset="0"/>
            </a:rPr>
            <a:t> </a:t>
          </a:r>
          <a:endParaRPr lang="en-GB" sz="2000" dirty="0">
            <a:latin typeface="Bookman Old Style" pitchFamily="18" charset="0"/>
          </a:endParaRPr>
        </a:p>
      </dgm:t>
    </dgm:pt>
    <dgm:pt modelId="{43113BD0-E662-4990-B3A0-E0E010B83FE6}" type="parTrans" cxnId="{3E6E5F3F-91EB-4AB4-9B1D-5D4CDA9DAA40}">
      <dgm:prSet/>
      <dgm:spPr/>
      <dgm:t>
        <a:bodyPr/>
        <a:lstStyle/>
        <a:p>
          <a:endParaRPr lang="en-GB"/>
        </a:p>
      </dgm:t>
    </dgm:pt>
    <dgm:pt modelId="{50D17F37-DDA4-4F5B-9560-3BDC5A052AE8}" type="sibTrans" cxnId="{3E6E5F3F-91EB-4AB4-9B1D-5D4CDA9DAA40}">
      <dgm:prSet>
        <dgm:style>
          <a:lnRef idx="1">
            <a:schemeClr val="accent4"/>
          </a:lnRef>
          <a:fillRef idx="2">
            <a:schemeClr val="accent4"/>
          </a:fillRef>
          <a:effectRef idx="1">
            <a:schemeClr val="accent4"/>
          </a:effectRef>
          <a:fontRef idx="minor">
            <a:schemeClr val="dk1"/>
          </a:fontRef>
        </dgm:style>
      </dgm:prSet>
      <dgm:spPr/>
      <dgm:t>
        <a:bodyPr/>
        <a:lstStyle/>
        <a:p>
          <a:endParaRPr lang="en-GB"/>
        </a:p>
      </dgm:t>
    </dgm:pt>
    <dgm:pt modelId="{996DE149-DCFD-4F31-8EA1-E68D69481263}">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NZ" sz="1800" dirty="0" smtClean="0">
              <a:latin typeface="Bookman Old Style" pitchFamily="18" charset="0"/>
            </a:rPr>
            <a:t>You assume he is competent and involve him in his care and let him, as much as possible, solve his own problems. </a:t>
          </a:r>
        </a:p>
        <a:p>
          <a:r>
            <a:rPr lang="en-NZ" sz="1800" dirty="0" smtClean="0">
              <a:latin typeface="Bookman Old Style" pitchFamily="18" charset="0"/>
            </a:rPr>
            <a:t>You give him plenty of physical freedom and you don't push development </a:t>
          </a:r>
          <a:endParaRPr lang="en-GB" sz="1800" dirty="0">
            <a:latin typeface="Bookman Old Style" pitchFamily="18" charset="0"/>
          </a:endParaRPr>
        </a:p>
      </dgm:t>
    </dgm:pt>
    <dgm:pt modelId="{7422887D-FA18-48D2-A233-6A8FD82107C0}" type="parTrans" cxnId="{8A23103D-47C9-4F7F-908B-5B2DF5F604B3}">
      <dgm:prSet/>
      <dgm:spPr/>
      <dgm:t>
        <a:bodyPr/>
        <a:lstStyle/>
        <a:p>
          <a:endParaRPr lang="en-GB"/>
        </a:p>
      </dgm:t>
    </dgm:pt>
    <dgm:pt modelId="{94DA8DF6-8063-47FD-B74C-B6C7515EB213}" type="sibTrans" cxnId="{8A23103D-47C9-4F7F-908B-5B2DF5F604B3}">
      <dgm:prSet/>
      <dgm:spPr/>
      <dgm:t>
        <a:bodyPr/>
        <a:lstStyle/>
        <a:p>
          <a:endParaRPr lang="en-GB"/>
        </a:p>
      </dgm:t>
    </dgm:pt>
    <dgm:pt modelId="{EE420B05-8B6F-46B4-B95C-86B70B550129}" type="pres">
      <dgm:prSet presAssocID="{73819E6A-4C77-4805-849B-A73981C0CE61}" presName="linearFlow" presStyleCnt="0">
        <dgm:presLayoutVars>
          <dgm:dir/>
          <dgm:resizeHandles val="exact"/>
        </dgm:presLayoutVars>
      </dgm:prSet>
      <dgm:spPr/>
      <dgm:t>
        <a:bodyPr/>
        <a:lstStyle/>
        <a:p>
          <a:endParaRPr lang="en-GB"/>
        </a:p>
      </dgm:t>
    </dgm:pt>
    <dgm:pt modelId="{8B2F29C6-273A-45A3-910A-DDF7AD723D1A}" type="pres">
      <dgm:prSet presAssocID="{1244666C-1825-42C8-B80E-F9F24FCC290F}" presName="node" presStyleLbl="node1" presStyleIdx="0" presStyleCnt="2" custScaleX="151388" custScaleY="135829" custLinFactNeighborX="-40358" custLinFactNeighborY="23976">
        <dgm:presLayoutVars>
          <dgm:bulletEnabled val="1"/>
        </dgm:presLayoutVars>
      </dgm:prSet>
      <dgm:spPr/>
      <dgm:t>
        <a:bodyPr/>
        <a:lstStyle/>
        <a:p>
          <a:endParaRPr lang="en-GB"/>
        </a:p>
      </dgm:t>
    </dgm:pt>
    <dgm:pt modelId="{5EABED8F-1424-47EA-9E46-F77C8F0B8510}" type="pres">
      <dgm:prSet presAssocID="{50D17F37-DDA4-4F5B-9560-3BDC5A052AE8}" presName="spacerL" presStyleCnt="0"/>
      <dgm:spPr/>
    </dgm:pt>
    <dgm:pt modelId="{11C60129-E92B-484F-A201-55E3D073EB15}" type="pres">
      <dgm:prSet presAssocID="{50D17F37-DDA4-4F5B-9560-3BDC5A052AE8}" presName="sibTrans" presStyleLbl="sibTrans2D1" presStyleIdx="0" presStyleCnt="1"/>
      <dgm:spPr/>
      <dgm:t>
        <a:bodyPr/>
        <a:lstStyle/>
        <a:p>
          <a:endParaRPr lang="en-GB"/>
        </a:p>
      </dgm:t>
    </dgm:pt>
    <dgm:pt modelId="{F6E4686A-936C-4DD0-8FFA-762A7476A78B}" type="pres">
      <dgm:prSet presAssocID="{50D17F37-DDA4-4F5B-9560-3BDC5A052AE8}" presName="spacerR" presStyleCnt="0"/>
      <dgm:spPr/>
    </dgm:pt>
    <dgm:pt modelId="{5AAAEF7A-2B9F-4332-AF24-4A9E9FF3F190}" type="pres">
      <dgm:prSet presAssocID="{996DE149-DCFD-4F31-8EA1-E68D69481263}" presName="node" presStyleLbl="node1" presStyleIdx="1" presStyleCnt="2" custScaleX="158462" custScaleY="151916" custLinFactNeighborX="59619" custLinFactNeighborY="-28818">
        <dgm:presLayoutVars>
          <dgm:bulletEnabled val="1"/>
        </dgm:presLayoutVars>
      </dgm:prSet>
      <dgm:spPr/>
      <dgm:t>
        <a:bodyPr/>
        <a:lstStyle/>
        <a:p>
          <a:endParaRPr lang="en-GB"/>
        </a:p>
      </dgm:t>
    </dgm:pt>
  </dgm:ptLst>
  <dgm:cxnLst>
    <dgm:cxn modelId="{E154D67A-E5B9-4B26-B6DE-043E7E134478}" type="presOf" srcId="{73819E6A-4C77-4805-849B-A73981C0CE61}" destId="{EE420B05-8B6F-46B4-B95C-86B70B550129}" srcOrd="0" destOrd="0" presId="urn:microsoft.com/office/officeart/2005/8/layout/equation1"/>
    <dgm:cxn modelId="{34967914-44B1-4A33-B9DF-0A99AE927C01}" type="presOf" srcId="{996DE149-DCFD-4F31-8EA1-E68D69481263}" destId="{5AAAEF7A-2B9F-4332-AF24-4A9E9FF3F190}" srcOrd="0" destOrd="0" presId="urn:microsoft.com/office/officeart/2005/8/layout/equation1"/>
    <dgm:cxn modelId="{8A23103D-47C9-4F7F-908B-5B2DF5F604B3}" srcId="{73819E6A-4C77-4805-849B-A73981C0CE61}" destId="{996DE149-DCFD-4F31-8EA1-E68D69481263}" srcOrd="1" destOrd="0" parTransId="{7422887D-FA18-48D2-A233-6A8FD82107C0}" sibTransId="{94DA8DF6-8063-47FD-B74C-B6C7515EB213}"/>
    <dgm:cxn modelId="{50C4F122-40F8-4216-96D7-4E6558833E5F}" type="presOf" srcId="{1244666C-1825-42C8-B80E-F9F24FCC290F}" destId="{8B2F29C6-273A-45A3-910A-DDF7AD723D1A}" srcOrd="0" destOrd="0" presId="urn:microsoft.com/office/officeart/2005/8/layout/equation1"/>
    <dgm:cxn modelId="{99A51AD0-7CE9-4860-8C24-44CB9CD89DF8}" type="presOf" srcId="{50D17F37-DDA4-4F5B-9560-3BDC5A052AE8}" destId="{11C60129-E92B-484F-A201-55E3D073EB15}" srcOrd="0" destOrd="0" presId="urn:microsoft.com/office/officeart/2005/8/layout/equation1"/>
    <dgm:cxn modelId="{3E6E5F3F-91EB-4AB4-9B1D-5D4CDA9DAA40}" srcId="{73819E6A-4C77-4805-849B-A73981C0CE61}" destId="{1244666C-1825-42C8-B80E-F9F24FCC290F}" srcOrd="0" destOrd="0" parTransId="{43113BD0-E662-4990-B3A0-E0E010B83FE6}" sibTransId="{50D17F37-DDA4-4F5B-9560-3BDC5A052AE8}"/>
    <dgm:cxn modelId="{FBB38855-3D90-4EFC-8396-34421941C49A}" type="presParOf" srcId="{EE420B05-8B6F-46B4-B95C-86B70B550129}" destId="{8B2F29C6-273A-45A3-910A-DDF7AD723D1A}" srcOrd="0" destOrd="0" presId="urn:microsoft.com/office/officeart/2005/8/layout/equation1"/>
    <dgm:cxn modelId="{A4EFBFA5-4EDB-49FB-8B0D-C8EC3D54260C}" type="presParOf" srcId="{EE420B05-8B6F-46B4-B95C-86B70B550129}" destId="{5EABED8F-1424-47EA-9E46-F77C8F0B8510}" srcOrd="1" destOrd="0" presId="urn:microsoft.com/office/officeart/2005/8/layout/equation1"/>
    <dgm:cxn modelId="{A5337A4C-0851-4DCF-8CBB-C692DA68BD03}" type="presParOf" srcId="{EE420B05-8B6F-46B4-B95C-86B70B550129}" destId="{11C60129-E92B-484F-A201-55E3D073EB15}" srcOrd="2" destOrd="0" presId="urn:microsoft.com/office/officeart/2005/8/layout/equation1"/>
    <dgm:cxn modelId="{5A2DCAD8-73B2-4D30-BCF2-ADA507BF2F91}" type="presParOf" srcId="{EE420B05-8B6F-46B4-B95C-86B70B550129}" destId="{F6E4686A-936C-4DD0-8FFA-762A7476A78B}" srcOrd="3" destOrd="0" presId="urn:microsoft.com/office/officeart/2005/8/layout/equation1"/>
    <dgm:cxn modelId="{9220A91A-A188-44C7-B608-4B88E4FB2B8C}" type="presParOf" srcId="{EE420B05-8B6F-46B4-B95C-86B70B550129}" destId="{5AAAEF7A-2B9F-4332-AF24-4A9E9FF3F190}" srcOrd="4"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5DE7602-7CF5-4DC7-BC14-86859F91EA21}" type="doc">
      <dgm:prSet loTypeId="urn:microsoft.com/office/officeart/2005/8/layout/radial5" loCatId="relationship" qsTypeId="urn:microsoft.com/office/officeart/2005/8/quickstyle/simple1#3" qsCatId="simple" csTypeId="urn:microsoft.com/office/officeart/2005/8/colors/colorful1" csCatId="colorful" phldr="1"/>
      <dgm:spPr/>
      <dgm:t>
        <a:bodyPr/>
        <a:lstStyle/>
        <a:p>
          <a:endParaRPr lang="en-GB"/>
        </a:p>
      </dgm:t>
    </dgm:pt>
    <dgm:pt modelId="{56A1A588-D7BE-4F76-AE83-EE34B8D174BC}">
      <dgm:prSet phldrT="[Text]" custT="1"/>
      <dgm:spPr/>
      <dgm:t>
        <a:bodyPr/>
        <a:lstStyle/>
        <a:p>
          <a:r>
            <a:rPr lang="en-GB" sz="1400" b="0" dirty="0" smtClean="0">
              <a:latin typeface="Bookman Old Style" pitchFamily="18" charset="0"/>
            </a:rPr>
            <a:t>Teachers need to</a:t>
          </a:r>
          <a:endParaRPr lang="en-GB" sz="1400" b="0" dirty="0">
            <a:latin typeface="Bookman Old Style" pitchFamily="18" charset="0"/>
          </a:endParaRPr>
        </a:p>
      </dgm:t>
    </dgm:pt>
    <dgm:pt modelId="{D19CEC43-A709-4C4A-806A-85D4CCEE5A33}" type="parTrans" cxnId="{40FE252F-7FE6-4155-AD3C-B7604E08CB87}">
      <dgm:prSet/>
      <dgm:spPr/>
      <dgm:t>
        <a:bodyPr/>
        <a:lstStyle/>
        <a:p>
          <a:endParaRPr lang="en-GB"/>
        </a:p>
      </dgm:t>
    </dgm:pt>
    <dgm:pt modelId="{3621F969-83DE-4754-A13F-B423E97F6F6F}" type="sibTrans" cxnId="{40FE252F-7FE6-4155-AD3C-B7604E08CB87}">
      <dgm:prSet/>
      <dgm:spPr/>
      <dgm:t>
        <a:bodyPr/>
        <a:lstStyle/>
        <a:p>
          <a:endParaRPr lang="en-GB"/>
        </a:p>
      </dgm:t>
    </dgm:pt>
    <dgm:pt modelId="{487F0BC3-B6F6-4B45-963E-F7E14AFD9A93}">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GB" sz="1800" b="0" dirty="0" smtClean="0">
              <a:latin typeface="Bookman Old Style" pitchFamily="18" charset="0"/>
            </a:rPr>
            <a:t>Be attuned to the child’s thinking at the time of the interaction</a:t>
          </a:r>
        </a:p>
      </dgm:t>
    </dgm:pt>
    <dgm:pt modelId="{08C9134E-5312-458B-84B2-6907DF31B2FD}" type="parTrans" cxnId="{49AD51F7-F09D-467E-B26D-4D4EBEFDA2CA}">
      <dgm:prSet custT="1"/>
      <dgm:spPr/>
      <dgm:t>
        <a:bodyPr/>
        <a:lstStyle/>
        <a:p>
          <a:endParaRPr lang="en-GB" sz="1200" b="0">
            <a:latin typeface="Bookman Old Style" pitchFamily="18" charset="0"/>
          </a:endParaRPr>
        </a:p>
      </dgm:t>
    </dgm:pt>
    <dgm:pt modelId="{790E98F1-7AB2-4FB8-8A98-0F5B50D43CEF}" type="sibTrans" cxnId="{49AD51F7-F09D-467E-B26D-4D4EBEFDA2CA}">
      <dgm:prSet/>
      <dgm:spPr/>
      <dgm:t>
        <a:bodyPr/>
        <a:lstStyle/>
        <a:p>
          <a:endParaRPr lang="en-GB"/>
        </a:p>
      </dgm:t>
    </dgm:pt>
    <dgm:pt modelId="{E0D04868-CB7D-4D29-9885-9D8008F5A91A}">
      <dgm:prSet phldrT="[Text]" custT="1"/>
      <dgm:spPr/>
      <dgm:t>
        <a:bodyPr/>
        <a:lstStyle/>
        <a:p>
          <a:r>
            <a:rPr lang="en-GB" sz="1800" b="0" dirty="0" smtClean="0">
              <a:solidFill>
                <a:srgbClr val="C00000"/>
              </a:solidFill>
              <a:latin typeface="Bookman Old Style" pitchFamily="18" charset="0"/>
            </a:rPr>
            <a:t>Respond to each child in ways that enhance the child’s strengths and interest</a:t>
          </a:r>
          <a:endParaRPr lang="en-GB" sz="1800" b="0" dirty="0">
            <a:solidFill>
              <a:srgbClr val="C00000"/>
            </a:solidFill>
            <a:latin typeface="Bookman Old Style" pitchFamily="18" charset="0"/>
          </a:endParaRPr>
        </a:p>
      </dgm:t>
    </dgm:pt>
    <dgm:pt modelId="{7EC098DB-1F84-40D7-B8EF-A2344088CED3}" type="parTrans" cxnId="{F4543D44-0D19-433B-BDA4-AA44A9BEB9EA}">
      <dgm:prSet custT="1"/>
      <dgm:spPr/>
      <dgm:t>
        <a:bodyPr/>
        <a:lstStyle/>
        <a:p>
          <a:endParaRPr lang="en-GB" sz="1200" b="0">
            <a:latin typeface="Bookman Old Style" pitchFamily="18" charset="0"/>
          </a:endParaRPr>
        </a:p>
      </dgm:t>
    </dgm:pt>
    <dgm:pt modelId="{D0096FFC-7F48-4703-A525-8C6679B8EB40}" type="sibTrans" cxnId="{F4543D44-0D19-433B-BDA4-AA44A9BEB9EA}">
      <dgm:prSet/>
      <dgm:spPr/>
      <dgm:t>
        <a:bodyPr/>
        <a:lstStyle/>
        <a:p>
          <a:endParaRPr lang="en-GB"/>
        </a:p>
      </dgm:t>
    </dgm:pt>
    <dgm:pt modelId="{3EA8FB42-D98E-4A23-9E1F-FC507610B4BE}">
      <dgm:prSet phldrT="[Text]" custT="1"/>
      <dgm:spPr/>
      <dgm:t>
        <a:bodyPr/>
        <a:lstStyle/>
        <a:p>
          <a:r>
            <a:rPr lang="en-GB" sz="1800" b="0" dirty="0" smtClean="0">
              <a:solidFill>
                <a:srgbClr val="C00000"/>
              </a:solidFill>
              <a:latin typeface="Bookman Old Style" pitchFamily="18" charset="0"/>
            </a:rPr>
            <a:t>Develop children’s self-esteem and self-confidence</a:t>
          </a:r>
          <a:endParaRPr lang="en-GB" sz="1800" b="0" dirty="0">
            <a:solidFill>
              <a:srgbClr val="C00000"/>
            </a:solidFill>
            <a:latin typeface="Bookman Old Style" pitchFamily="18" charset="0"/>
          </a:endParaRPr>
        </a:p>
      </dgm:t>
    </dgm:pt>
    <dgm:pt modelId="{31ACE0D0-6345-4CEA-9E0E-06FD08D66626}" type="parTrans" cxnId="{2B126C28-BAD5-4D6A-B339-F125B10A8E66}">
      <dgm:prSet custT="1"/>
      <dgm:spPr/>
      <dgm:t>
        <a:bodyPr/>
        <a:lstStyle/>
        <a:p>
          <a:endParaRPr lang="en-GB" sz="1200" b="0">
            <a:latin typeface="Bookman Old Style" pitchFamily="18" charset="0"/>
          </a:endParaRPr>
        </a:p>
      </dgm:t>
    </dgm:pt>
    <dgm:pt modelId="{F351E0C8-4B06-43F2-8398-D984D954DA7E}" type="sibTrans" cxnId="{2B126C28-BAD5-4D6A-B339-F125B10A8E66}">
      <dgm:prSet/>
      <dgm:spPr/>
      <dgm:t>
        <a:bodyPr/>
        <a:lstStyle/>
        <a:p>
          <a:endParaRPr lang="en-GB"/>
        </a:p>
      </dgm:t>
    </dgm:pt>
    <dgm:pt modelId="{4A3B8859-04C7-4862-B83D-FA17AD738B98}">
      <dgm:prSet custT="1"/>
      <dgm:spPr/>
      <dgm:t>
        <a:bodyPr/>
        <a:lstStyle/>
        <a:p>
          <a:r>
            <a:rPr lang="en-GB" sz="2000" b="0" dirty="0" smtClean="0">
              <a:latin typeface="Bookman Old Style" pitchFamily="18" charset="0"/>
            </a:rPr>
            <a:t>Be available to each child</a:t>
          </a:r>
        </a:p>
      </dgm:t>
    </dgm:pt>
    <dgm:pt modelId="{8C8D31A5-5A39-45BB-9CDB-3E6221118FDE}" type="parTrans" cxnId="{0D66D6B4-E038-4A43-A57C-718ABA9E5C79}">
      <dgm:prSet custT="1"/>
      <dgm:spPr/>
      <dgm:t>
        <a:bodyPr/>
        <a:lstStyle/>
        <a:p>
          <a:endParaRPr lang="en-GB" sz="1200" b="0">
            <a:latin typeface="Bookman Old Style" pitchFamily="18" charset="0"/>
          </a:endParaRPr>
        </a:p>
      </dgm:t>
    </dgm:pt>
    <dgm:pt modelId="{3F464401-7873-40B3-ABAD-5A94BC29AB34}" type="sibTrans" cxnId="{0D66D6B4-E038-4A43-A57C-718ABA9E5C79}">
      <dgm:prSet/>
      <dgm:spPr/>
      <dgm:t>
        <a:bodyPr/>
        <a:lstStyle/>
        <a:p>
          <a:endParaRPr lang="en-GB"/>
        </a:p>
      </dgm:t>
    </dgm:pt>
    <dgm:pt modelId="{D0E417C7-29B7-4815-9D05-38FBDA8B7F4F}">
      <dgm:prSet custT="1"/>
      <dgm:spPr/>
      <dgm:t>
        <a:bodyPr/>
        <a:lstStyle/>
        <a:p>
          <a:r>
            <a:rPr lang="en-GB" sz="1800" b="0" dirty="0" smtClean="0">
              <a:latin typeface="Bookman Old Style" pitchFamily="18" charset="0"/>
            </a:rPr>
            <a:t>Respond in a consistent, positive, warm, and friendly manner</a:t>
          </a:r>
        </a:p>
      </dgm:t>
    </dgm:pt>
    <dgm:pt modelId="{1F67E273-F11A-47ED-A963-98E675217453}" type="parTrans" cxnId="{14778AF6-5150-40D3-BC73-2302AF3BA984}">
      <dgm:prSet custT="1"/>
      <dgm:spPr/>
      <dgm:t>
        <a:bodyPr/>
        <a:lstStyle/>
        <a:p>
          <a:endParaRPr lang="en-GB" sz="1200" b="0">
            <a:latin typeface="Bookman Old Style" pitchFamily="18" charset="0"/>
          </a:endParaRPr>
        </a:p>
      </dgm:t>
    </dgm:pt>
    <dgm:pt modelId="{E482FFA7-1FB0-4BEB-AAAA-BFF1B4534512}" type="sibTrans" cxnId="{14778AF6-5150-40D3-BC73-2302AF3BA984}">
      <dgm:prSet/>
      <dgm:spPr/>
      <dgm:t>
        <a:bodyPr/>
        <a:lstStyle/>
        <a:p>
          <a:endParaRPr lang="en-GB"/>
        </a:p>
      </dgm:t>
    </dgm:pt>
    <dgm:pt modelId="{226D8C41-41CA-46E0-91E3-85928335F0AD}">
      <dgm:prSet custT="1"/>
      <dgm:spPr/>
      <dgm:t>
        <a:bodyPr/>
        <a:lstStyle/>
        <a:p>
          <a:r>
            <a:rPr lang="en-GB" sz="1800" b="0" dirty="0" smtClean="0">
              <a:latin typeface="Bookman Old Style" pitchFamily="18" charset="0"/>
            </a:rPr>
            <a:t>Engage in reciprocal interactions</a:t>
          </a:r>
        </a:p>
      </dgm:t>
    </dgm:pt>
    <dgm:pt modelId="{9FABF9BB-B254-435C-A6FF-E2DD4E248867}" type="parTrans" cxnId="{FBCEDE3C-A509-48F1-BDDD-106EF4014422}">
      <dgm:prSet custT="1"/>
      <dgm:spPr/>
      <dgm:t>
        <a:bodyPr/>
        <a:lstStyle/>
        <a:p>
          <a:endParaRPr lang="en-GB" sz="1200" b="0">
            <a:latin typeface="Bookman Old Style" pitchFamily="18" charset="0"/>
          </a:endParaRPr>
        </a:p>
      </dgm:t>
    </dgm:pt>
    <dgm:pt modelId="{3507D973-CBD4-4CE4-80F0-B41B22A29853}" type="sibTrans" cxnId="{FBCEDE3C-A509-48F1-BDDD-106EF4014422}">
      <dgm:prSet/>
      <dgm:spPr/>
      <dgm:t>
        <a:bodyPr/>
        <a:lstStyle/>
        <a:p>
          <a:endParaRPr lang="en-GB"/>
        </a:p>
      </dgm:t>
    </dgm:pt>
    <dgm:pt modelId="{F1925824-DDD6-45D4-B2C4-DA7D14B5357B}">
      <dgm:prSet custT="1"/>
      <dgm:spPr/>
      <dgm:t>
        <a:bodyPr/>
        <a:lstStyle/>
        <a:p>
          <a:r>
            <a:rPr lang="en-GB" sz="1800" b="0" dirty="0" smtClean="0">
              <a:latin typeface="Bookman Old Style" pitchFamily="18" charset="0"/>
            </a:rPr>
            <a:t>Encourage children’s language to develop in ways that are relevant to their age</a:t>
          </a:r>
        </a:p>
      </dgm:t>
    </dgm:pt>
    <dgm:pt modelId="{947FE9A5-6A07-4A04-9A4E-4B58CAE2BAE4}" type="parTrans" cxnId="{E3A19CB6-AD62-40C5-BE02-39C00A7F6E81}">
      <dgm:prSet custT="1"/>
      <dgm:spPr/>
      <dgm:t>
        <a:bodyPr/>
        <a:lstStyle/>
        <a:p>
          <a:endParaRPr lang="en-GB" sz="1200" b="0">
            <a:latin typeface="Bookman Old Style" pitchFamily="18" charset="0"/>
          </a:endParaRPr>
        </a:p>
      </dgm:t>
    </dgm:pt>
    <dgm:pt modelId="{62AB4425-A9AE-444A-8601-68BBA2A89ACD}" type="sibTrans" cxnId="{E3A19CB6-AD62-40C5-BE02-39C00A7F6E81}">
      <dgm:prSet/>
      <dgm:spPr/>
      <dgm:t>
        <a:bodyPr/>
        <a:lstStyle/>
        <a:p>
          <a:endParaRPr lang="en-GB"/>
        </a:p>
      </dgm:t>
    </dgm:pt>
    <dgm:pt modelId="{EA6BB4D1-0794-438C-A7DC-E3615E520327}">
      <dgm:prSet custT="1"/>
      <dgm:spPr/>
      <dgm:t>
        <a:bodyPr/>
        <a:lstStyle/>
        <a:p>
          <a:r>
            <a:rPr lang="en-GB" sz="1800" b="0" dirty="0" smtClean="0">
              <a:solidFill>
                <a:srgbClr val="C00000"/>
              </a:solidFill>
              <a:latin typeface="Bookman Old Style" pitchFamily="18" charset="0"/>
            </a:rPr>
            <a:t>Stimulate children’s curiosity and thinking</a:t>
          </a:r>
        </a:p>
      </dgm:t>
    </dgm:pt>
    <dgm:pt modelId="{5F5000C3-EE83-4FBF-B974-BB490E9024F3}" type="parTrans" cxnId="{584D463D-946A-4714-9F16-B4D499688646}">
      <dgm:prSet custT="1"/>
      <dgm:spPr/>
      <dgm:t>
        <a:bodyPr/>
        <a:lstStyle/>
        <a:p>
          <a:endParaRPr lang="en-GB" sz="1200" b="0">
            <a:latin typeface="Bookman Old Style" pitchFamily="18" charset="0"/>
          </a:endParaRPr>
        </a:p>
      </dgm:t>
    </dgm:pt>
    <dgm:pt modelId="{54BABC06-4AB7-40C0-91F2-29BA7C4D343A}" type="sibTrans" cxnId="{584D463D-946A-4714-9F16-B4D499688646}">
      <dgm:prSet/>
      <dgm:spPr/>
      <dgm:t>
        <a:bodyPr/>
        <a:lstStyle/>
        <a:p>
          <a:endParaRPr lang="en-GB"/>
        </a:p>
      </dgm:t>
    </dgm:pt>
    <dgm:pt modelId="{5693BBE0-7F06-4697-9E6C-72CDDA858F59}" type="pres">
      <dgm:prSet presAssocID="{65DE7602-7CF5-4DC7-BC14-86859F91EA21}" presName="Name0" presStyleCnt="0">
        <dgm:presLayoutVars>
          <dgm:chMax val="1"/>
          <dgm:dir/>
          <dgm:animLvl val="ctr"/>
          <dgm:resizeHandles val="exact"/>
        </dgm:presLayoutVars>
      </dgm:prSet>
      <dgm:spPr/>
      <dgm:t>
        <a:bodyPr/>
        <a:lstStyle/>
        <a:p>
          <a:endParaRPr lang="en-GB"/>
        </a:p>
      </dgm:t>
    </dgm:pt>
    <dgm:pt modelId="{AE21E16A-7209-474C-9227-F4B7A4A79EA0}" type="pres">
      <dgm:prSet presAssocID="{56A1A588-D7BE-4F76-AE83-EE34B8D174BC}" presName="centerShape" presStyleLbl="node0" presStyleIdx="0" presStyleCnt="1"/>
      <dgm:spPr/>
      <dgm:t>
        <a:bodyPr/>
        <a:lstStyle/>
        <a:p>
          <a:endParaRPr lang="en-GB"/>
        </a:p>
      </dgm:t>
    </dgm:pt>
    <dgm:pt modelId="{C67B615A-EB4E-4EB5-B2D7-BC8088EF3D09}" type="pres">
      <dgm:prSet presAssocID="{08C9134E-5312-458B-84B2-6907DF31B2FD}" presName="parTrans" presStyleLbl="sibTrans2D1" presStyleIdx="0" presStyleCnt="8"/>
      <dgm:spPr/>
      <dgm:t>
        <a:bodyPr/>
        <a:lstStyle/>
        <a:p>
          <a:endParaRPr lang="en-GB"/>
        </a:p>
      </dgm:t>
    </dgm:pt>
    <dgm:pt modelId="{C48B180C-58D5-4B1B-9DD0-DE3913B7DCF6}" type="pres">
      <dgm:prSet presAssocID="{08C9134E-5312-458B-84B2-6907DF31B2FD}" presName="connectorText" presStyleLbl="sibTrans2D1" presStyleIdx="0" presStyleCnt="8"/>
      <dgm:spPr/>
      <dgm:t>
        <a:bodyPr/>
        <a:lstStyle/>
        <a:p>
          <a:endParaRPr lang="en-GB"/>
        </a:p>
      </dgm:t>
    </dgm:pt>
    <dgm:pt modelId="{2FA257A3-B1C8-4928-AD1A-AEF9D7511F1D}" type="pres">
      <dgm:prSet presAssocID="{487F0BC3-B6F6-4B45-963E-F7E14AFD9A93}" presName="node" presStyleLbl="node1" presStyleIdx="0" presStyleCnt="8" custScaleX="238502" custScaleY="121526">
        <dgm:presLayoutVars>
          <dgm:bulletEnabled val="1"/>
        </dgm:presLayoutVars>
      </dgm:prSet>
      <dgm:spPr/>
      <dgm:t>
        <a:bodyPr/>
        <a:lstStyle/>
        <a:p>
          <a:endParaRPr lang="en-GB"/>
        </a:p>
      </dgm:t>
    </dgm:pt>
    <dgm:pt modelId="{72150ED4-0CCE-48AB-A97B-683D9E643288}" type="pres">
      <dgm:prSet presAssocID="{8C8D31A5-5A39-45BB-9CDB-3E6221118FDE}" presName="parTrans" presStyleLbl="sibTrans2D1" presStyleIdx="1" presStyleCnt="8"/>
      <dgm:spPr/>
      <dgm:t>
        <a:bodyPr/>
        <a:lstStyle/>
        <a:p>
          <a:endParaRPr lang="en-GB"/>
        </a:p>
      </dgm:t>
    </dgm:pt>
    <dgm:pt modelId="{DB2D5449-0C14-443F-AF5A-2C7C51636701}" type="pres">
      <dgm:prSet presAssocID="{8C8D31A5-5A39-45BB-9CDB-3E6221118FDE}" presName="connectorText" presStyleLbl="sibTrans2D1" presStyleIdx="1" presStyleCnt="8"/>
      <dgm:spPr/>
      <dgm:t>
        <a:bodyPr/>
        <a:lstStyle/>
        <a:p>
          <a:endParaRPr lang="en-GB"/>
        </a:p>
      </dgm:t>
    </dgm:pt>
    <dgm:pt modelId="{D157209F-FDF8-4359-9F4C-FC65D1E11856}" type="pres">
      <dgm:prSet presAssocID="{4A3B8859-04C7-4862-B83D-FA17AD738B98}" presName="node" presStyleLbl="node1" presStyleIdx="1" presStyleCnt="8" custScaleX="240527" custRadScaleRad="179554" custRadScaleInc="35951">
        <dgm:presLayoutVars>
          <dgm:bulletEnabled val="1"/>
        </dgm:presLayoutVars>
      </dgm:prSet>
      <dgm:spPr/>
      <dgm:t>
        <a:bodyPr/>
        <a:lstStyle/>
        <a:p>
          <a:endParaRPr lang="en-GB"/>
        </a:p>
      </dgm:t>
    </dgm:pt>
    <dgm:pt modelId="{6498B04A-D1F9-4089-9949-047241A2BE41}" type="pres">
      <dgm:prSet presAssocID="{7EC098DB-1F84-40D7-B8EF-A2344088CED3}" presName="parTrans" presStyleLbl="sibTrans2D1" presStyleIdx="2" presStyleCnt="8"/>
      <dgm:spPr/>
      <dgm:t>
        <a:bodyPr/>
        <a:lstStyle/>
        <a:p>
          <a:endParaRPr lang="en-GB"/>
        </a:p>
      </dgm:t>
    </dgm:pt>
    <dgm:pt modelId="{D7C4065E-075A-43A5-AACA-1E82D2D47877}" type="pres">
      <dgm:prSet presAssocID="{7EC098DB-1F84-40D7-B8EF-A2344088CED3}" presName="connectorText" presStyleLbl="sibTrans2D1" presStyleIdx="2" presStyleCnt="8"/>
      <dgm:spPr/>
      <dgm:t>
        <a:bodyPr/>
        <a:lstStyle/>
        <a:p>
          <a:endParaRPr lang="en-GB"/>
        </a:p>
      </dgm:t>
    </dgm:pt>
    <dgm:pt modelId="{1EBD0CA2-9D5F-442B-BA34-C40BCC8412E4}" type="pres">
      <dgm:prSet presAssocID="{E0D04868-CB7D-4D29-9885-9D8008F5A91A}" presName="node" presStyleLbl="node1" presStyleIdx="2" presStyleCnt="8" custScaleX="219141" custScaleY="173241" custRadScaleRad="145566" custRadScaleInc="-28960">
        <dgm:presLayoutVars>
          <dgm:bulletEnabled val="1"/>
        </dgm:presLayoutVars>
      </dgm:prSet>
      <dgm:spPr/>
      <dgm:t>
        <a:bodyPr/>
        <a:lstStyle/>
        <a:p>
          <a:endParaRPr lang="en-GB"/>
        </a:p>
      </dgm:t>
    </dgm:pt>
    <dgm:pt modelId="{FF50327C-E522-47BD-86FB-4CF4296F1367}" type="pres">
      <dgm:prSet presAssocID="{1F67E273-F11A-47ED-A963-98E675217453}" presName="parTrans" presStyleLbl="sibTrans2D1" presStyleIdx="3" presStyleCnt="8"/>
      <dgm:spPr/>
      <dgm:t>
        <a:bodyPr/>
        <a:lstStyle/>
        <a:p>
          <a:endParaRPr lang="en-GB"/>
        </a:p>
      </dgm:t>
    </dgm:pt>
    <dgm:pt modelId="{00370E0E-0159-468F-B865-B24556DF1922}" type="pres">
      <dgm:prSet presAssocID="{1F67E273-F11A-47ED-A963-98E675217453}" presName="connectorText" presStyleLbl="sibTrans2D1" presStyleIdx="3" presStyleCnt="8"/>
      <dgm:spPr/>
      <dgm:t>
        <a:bodyPr/>
        <a:lstStyle/>
        <a:p>
          <a:endParaRPr lang="en-GB"/>
        </a:p>
      </dgm:t>
    </dgm:pt>
    <dgm:pt modelId="{A41C8217-9240-4A78-9EA9-D8A37AB22BE3}" type="pres">
      <dgm:prSet presAssocID="{D0E417C7-29B7-4815-9D05-38FBDA8B7F4F}" presName="node" presStyleLbl="node1" presStyleIdx="3" presStyleCnt="8" custScaleX="241368" custScaleY="135755" custRadScaleRad="168201" custRadScaleInc="-69189">
        <dgm:presLayoutVars>
          <dgm:bulletEnabled val="1"/>
        </dgm:presLayoutVars>
      </dgm:prSet>
      <dgm:spPr/>
      <dgm:t>
        <a:bodyPr/>
        <a:lstStyle/>
        <a:p>
          <a:endParaRPr lang="en-GB"/>
        </a:p>
      </dgm:t>
    </dgm:pt>
    <dgm:pt modelId="{312806EC-0524-47D3-AA6B-270CCB7606EA}" type="pres">
      <dgm:prSet presAssocID="{31ACE0D0-6345-4CEA-9E0E-06FD08D66626}" presName="parTrans" presStyleLbl="sibTrans2D1" presStyleIdx="4" presStyleCnt="8"/>
      <dgm:spPr/>
      <dgm:t>
        <a:bodyPr/>
        <a:lstStyle/>
        <a:p>
          <a:endParaRPr lang="en-GB"/>
        </a:p>
      </dgm:t>
    </dgm:pt>
    <dgm:pt modelId="{F42E466C-1F5D-42F4-8F29-612EB71286F4}" type="pres">
      <dgm:prSet presAssocID="{31ACE0D0-6345-4CEA-9E0E-06FD08D66626}" presName="connectorText" presStyleLbl="sibTrans2D1" presStyleIdx="4" presStyleCnt="8"/>
      <dgm:spPr/>
      <dgm:t>
        <a:bodyPr/>
        <a:lstStyle/>
        <a:p>
          <a:endParaRPr lang="en-GB"/>
        </a:p>
      </dgm:t>
    </dgm:pt>
    <dgm:pt modelId="{0A1120AF-A61C-4194-B8F4-82FE6AFE0476}" type="pres">
      <dgm:prSet presAssocID="{3EA8FB42-D98E-4A23-9E1F-FC507610B4BE}" presName="node" presStyleLbl="node1" presStyleIdx="4" presStyleCnt="8" custScaleX="239143" custRadScaleRad="90509" custRadScaleInc="252">
        <dgm:presLayoutVars>
          <dgm:bulletEnabled val="1"/>
        </dgm:presLayoutVars>
      </dgm:prSet>
      <dgm:spPr/>
      <dgm:t>
        <a:bodyPr/>
        <a:lstStyle/>
        <a:p>
          <a:endParaRPr lang="en-GB"/>
        </a:p>
      </dgm:t>
    </dgm:pt>
    <dgm:pt modelId="{7B27E722-3944-4EBE-932D-DF51E78F0398}" type="pres">
      <dgm:prSet presAssocID="{9FABF9BB-B254-435C-A6FF-E2DD4E248867}" presName="parTrans" presStyleLbl="sibTrans2D1" presStyleIdx="5" presStyleCnt="8"/>
      <dgm:spPr/>
      <dgm:t>
        <a:bodyPr/>
        <a:lstStyle/>
        <a:p>
          <a:endParaRPr lang="en-GB"/>
        </a:p>
      </dgm:t>
    </dgm:pt>
    <dgm:pt modelId="{64BBED1B-D9B3-4F72-A864-02303C70A856}" type="pres">
      <dgm:prSet presAssocID="{9FABF9BB-B254-435C-A6FF-E2DD4E248867}" presName="connectorText" presStyleLbl="sibTrans2D1" presStyleIdx="5" presStyleCnt="8"/>
      <dgm:spPr/>
      <dgm:t>
        <a:bodyPr/>
        <a:lstStyle/>
        <a:p>
          <a:endParaRPr lang="en-GB"/>
        </a:p>
      </dgm:t>
    </dgm:pt>
    <dgm:pt modelId="{3873511B-9E75-4729-A2C3-606B1BBEED2B}" type="pres">
      <dgm:prSet presAssocID="{226D8C41-41CA-46E0-91E3-85928335F0AD}" presName="node" presStyleLbl="node1" presStyleIdx="5" presStyleCnt="8" custScaleX="254777" custRadScaleRad="175594" custRadScaleInc="68273">
        <dgm:presLayoutVars>
          <dgm:bulletEnabled val="1"/>
        </dgm:presLayoutVars>
      </dgm:prSet>
      <dgm:spPr/>
      <dgm:t>
        <a:bodyPr/>
        <a:lstStyle/>
        <a:p>
          <a:endParaRPr lang="en-GB"/>
        </a:p>
      </dgm:t>
    </dgm:pt>
    <dgm:pt modelId="{1D9F56AF-920B-4DD3-8CF6-AA9D4C9D65D3}" type="pres">
      <dgm:prSet presAssocID="{5F5000C3-EE83-4FBF-B974-BB490E9024F3}" presName="parTrans" presStyleLbl="sibTrans2D1" presStyleIdx="6" presStyleCnt="8"/>
      <dgm:spPr/>
      <dgm:t>
        <a:bodyPr/>
        <a:lstStyle/>
        <a:p>
          <a:endParaRPr lang="en-GB"/>
        </a:p>
      </dgm:t>
    </dgm:pt>
    <dgm:pt modelId="{5C1158A0-07BD-4D3A-A619-3092ED476770}" type="pres">
      <dgm:prSet presAssocID="{5F5000C3-EE83-4FBF-B974-BB490E9024F3}" presName="connectorText" presStyleLbl="sibTrans2D1" presStyleIdx="6" presStyleCnt="8"/>
      <dgm:spPr/>
      <dgm:t>
        <a:bodyPr/>
        <a:lstStyle/>
        <a:p>
          <a:endParaRPr lang="en-GB"/>
        </a:p>
      </dgm:t>
    </dgm:pt>
    <dgm:pt modelId="{99ABF63A-35C6-404B-935D-722E4A8121BF}" type="pres">
      <dgm:prSet presAssocID="{EA6BB4D1-0794-438C-A7DC-E3615E520327}" presName="node" presStyleLbl="node1" presStyleIdx="6" presStyleCnt="8" custScaleX="260678" custScaleY="124990" custRadScaleRad="162831" custRadScaleInc="-9430">
        <dgm:presLayoutVars>
          <dgm:bulletEnabled val="1"/>
        </dgm:presLayoutVars>
      </dgm:prSet>
      <dgm:spPr/>
      <dgm:t>
        <a:bodyPr/>
        <a:lstStyle/>
        <a:p>
          <a:endParaRPr lang="en-GB"/>
        </a:p>
      </dgm:t>
    </dgm:pt>
    <dgm:pt modelId="{B58FCBCA-243A-4DD9-96F2-04C7A0E52BC5}" type="pres">
      <dgm:prSet presAssocID="{947FE9A5-6A07-4A04-9A4E-4B58CAE2BAE4}" presName="parTrans" presStyleLbl="sibTrans2D1" presStyleIdx="7" presStyleCnt="8"/>
      <dgm:spPr/>
      <dgm:t>
        <a:bodyPr/>
        <a:lstStyle/>
        <a:p>
          <a:endParaRPr lang="en-GB"/>
        </a:p>
      </dgm:t>
    </dgm:pt>
    <dgm:pt modelId="{8E14321D-4E93-437D-881A-715F1F7BE574}" type="pres">
      <dgm:prSet presAssocID="{947FE9A5-6A07-4A04-9A4E-4B58CAE2BAE4}" presName="connectorText" presStyleLbl="sibTrans2D1" presStyleIdx="7" presStyleCnt="8"/>
      <dgm:spPr/>
      <dgm:t>
        <a:bodyPr/>
        <a:lstStyle/>
        <a:p>
          <a:endParaRPr lang="en-GB"/>
        </a:p>
      </dgm:t>
    </dgm:pt>
    <dgm:pt modelId="{2FB49E66-B935-4914-A6F8-F37E20B241B5}" type="pres">
      <dgm:prSet presAssocID="{F1925824-DDD6-45D4-B2C4-DA7D14B5357B}" presName="node" presStyleLbl="node1" presStyleIdx="7" presStyleCnt="8" custScaleX="265962" custScaleY="153058" custRadScaleRad="180476" custRadScaleInc="-81129">
        <dgm:presLayoutVars>
          <dgm:bulletEnabled val="1"/>
        </dgm:presLayoutVars>
      </dgm:prSet>
      <dgm:spPr/>
      <dgm:t>
        <a:bodyPr/>
        <a:lstStyle/>
        <a:p>
          <a:endParaRPr lang="en-GB"/>
        </a:p>
      </dgm:t>
    </dgm:pt>
  </dgm:ptLst>
  <dgm:cxnLst>
    <dgm:cxn modelId="{BE8479BC-648B-4D2F-8980-1832742F1B55}" type="presOf" srcId="{9FABF9BB-B254-435C-A6FF-E2DD4E248867}" destId="{7B27E722-3944-4EBE-932D-DF51E78F0398}" srcOrd="0" destOrd="0" presId="urn:microsoft.com/office/officeart/2005/8/layout/radial5"/>
    <dgm:cxn modelId="{FBCEDE3C-A509-48F1-BDDD-106EF4014422}" srcId="{56A1A588-D7BE-4F76-AE83-EE34B8D174BC}" destId="{226D8C41-41CA-46E0-91E3-85928335F0AD}" srcOrd="5" destOrd="0" parTransId="{9FABF9BB-B254-435C-A6FF-E2DD4E248867}" sibTransId="{3507D973-CBD4-4CE4-80F0-B41B22A29853}"/>
    <dgm:cxn modelId="{E0373EC4-EF7E-41B7-B303-CBE108DD1EE9}" type="presOf" srcId="{31ACE0D0-6345-4CEA-9E0E-06FD08D66626}" destId="{312806EC-0524-47D3-AA6B-270CCB7606EA}" srcOrd="0" destOrd="0" presId="urn:microsoft.com/office/officeart/2005/8/layout/radial5"/>
    <dgm:cxn modelId="{CD2F6830-82FA-4DAE-89C4-22A9C96585B0}" type="presOf" srcId="{E0D04868-CB7D-4D29-9885-9D8008F5A91A}" destId="{1EBD0CA2-9D5F-442B-BA34-C40BCC8412E4}" srcOrd="0" destOrd="0" presId="urn:microsoft.com/office/officeart/2005/8/layout/radial5"/>
    <dgm:cxn modelId="{2B126C28-BAD5-4D6A-B339-F125B10A8E66}" srcId="{56A1A588-D7BE-4F76-AE83-EE34B8D174BC}" destId="{3EA8FB42-D98E-4A23-9E1F-FC507610B4BE}" srcOrd="4" destOrd="0" parTransId="{31ACE0D0-6345-4CEA-9E0E-06FD08D66626}" sibTransId="{F351E0C8-4B06-43F2-8398-D984D954DA7E}"/>
    <dgm:cxn modelId="{F4543D44-0D19-433B-BDA4-AA44A9BEB9EA}" srcId="{56A1A588-D7BE-4F76-AE83-EE34B8D174BC}" destId="{E0D04868-CB7D-4D29-9885-9D8008F5A91A}" srcOrd="2" destOrd="0" parTransId="{7EC098DB-1F84-40D7-B8EF-A2344088CED3}" sibTransId="{D0096FFC-7F48-4703-A525-8C6679B8EB40}"/>
    <dgm:cxn modelId="{9FAF6837-5316-44AE-865D-CBAC6D5A845C}" type="presOf" srcId="{F1925824-DDD6-45D4-B2C4-DA7D14B5357B}" destId="{2FB49E66-B935-4914-A6F8-F37E20B241B5}" srcOrd="0" destOrd="0" presId="urn:microsoft.com/office/officeart/2005/8/layout/radial5"/>
    <dgm:cxn modelId="{49AD51F7-F09D-467E-B26D-4D4EBEFDA2CA}" srcId="{56A1A588-D7BE-4F76-AE83-EE34B8D174BC}" destId="{487F0BC3-B6F6-4B45-963E-F7E14AFD9A93}" srcOrd="0" destOrd="0" parTransId="{08C9134E-5312-458B-84B2-6907DF31B2FD}" sibTransId="{790E98F1-7AB2-4FB8-8A98-0F5B50D43CEF}"/>
    <dgm:cxn modelId="{F6223ECE-C7FF-4D52-952F-8CFF596D3999}" type="presOf" srcId="{1F67E273-F11A-47ED-A963-98E675217453}" destId="{00370E0E-0159-468F-B865-B24556DF1922}" srcOrd="1" destOrd="0" presId="urn:microsoft.com/office/officeart/2005/8/layout/radial5"/>
    <dgm:cxn modelId="{E3A19CB6-AD62-40C5-BE02-39C00A7F6E81}" srcId="{56A1A588-D7BE-4F76-AE83-EE34B8D174BC}" destId="{F1925824-DDD6-45D4-B2C4-DA7D14B5357B}" srcOrd="7" destOrd="0" parTransId="{947FE9A5-6A07-4A04-9A4E-4B58CAE2BAE4}" sibTransId="{62AB4425-A9AE-444A-8601-68BBA2A89ACD}"/>
    <dgm:cxn modelId="{32732716-F6FB-4915-AEC5-0CC99C65CBE6}" type="presOf" srcId="{5F5000C3-EE83-4FBF-B974-BB490E9024F3}" destId="{5C1158A0-07BD-4D3A-A619-3092ED476770}" srcOrd="1" destOrd="0" presId="urn:microsoft.com/office/officeart/2005/8/layout/radial5"/>
    <dgm:cxn modelId="{BE816424-B982-4EF4-A33E-3BF22B9470BF}" type="presOf" srcId="{947FE9A5-6A07-4A04-9A4E-4B58CAE2BAE4}" destId="{B58FCBCA-243A-4DD9-96F2-04C7A0E52BC5}" srcOrd="0" destOrd="0" presId="urn:microsoft.com/office/officeart/2005/8/layout/radial5"/>
    <dgm:cxn modelId="{792B13D9-6B07-4972-AD3E-664E668A982A}" type="presOf" srcId="{947FE9A5-6A07-4A04-9A4E-4B58CAE2BAE4}" destId="{8E14321D-4E93-437D-881A-715F1F7BE574}" srcOrd="1" destOrd="0" presId="urn:microsoft.com/office/officeart/2005/8/layout/radial5"/>
    <dgm:cxn modelId="{620ACD3A-0244-4DEF-A78E-6FC9C4D79A25}" type="presOf" srcId="{8C8D31A5-5A39-45BB-9CDB-3E6221118FDE}" destId="{DB2D5449-0C14-443F-AF5A-2C7C51636701}" srcOrd="1" destOrd="0" presId="urn:microsoft.com/office/officeart/2005/8/layout/radial5"/>
    <dgm:cxn modelId="{4482F1C6-D851-46D2-99FE-0434821230BA}" type="presOf" srcId="{56A1A588-D7BE-4F76-AE83-EE34B8D174BC}" destId="{AE21E16A-7209-474C-9227-F4B7A4A79EA0}" srcOrd="0" destOrd="0" presId="urn:microsoft.com/office/officeart/2005/8/layout/radial5"/>
    <dgm:cxn modelId="{5EE1D628-C307-46DF-B636-946BC1D80E45}" type="presOf" srcId="{31ACE0D0-6345-4CEA-9E0E-06FD08D66626}" destId="{F42E466C-1F5D-42F4-8F29-612EB71286F4}" srcOrd="1" destOrd="0" presId="urn:microsoft.com/office/officeart/2005/8/layout/radial5"/>
    <dgm:cxn modelId="{ADCF6D03-919D-4342-A330-73A634A2C390}" type="presOf" srcId="{9FABF9BB-B254-435C-A6FF-E2DD4E248867}" destId="{64BBED1B-D9B3-4F72-A864-02303C70A856}" srcOrd="1" destOrd="0" presId="urn:microsoft.com/office/officeart/2005/8/layout/radial5"/>
    <dgm:cxn modelId="{33B30B9A-0864-488E-9849-379CBD5AEDDD}" type="presOf" srcId="{226D8C41-41CA-46E0-91E3-85928335F0AD}" destId="{3873511B-9E75-4729-A2C3-606B1BBEED2B}" srcOrd="0" destOrd="0" presId="urn:microsoft.com/office/officeart/2005/8/layout/radial5"/>
    <dgm:cxn modelId="{DA3D3FB2-F09D-4203-AA8B-E65A5C3CB23B}" type="presOf" srcId="{4A3B8859-04C7-4862-B83D-FA17AD738B98}" destId="{D157209F-FDF8-4359-9F4C-FC65D1E11856}" srcOrd="0" destOrd="0" presId="urn:microsoft.com/office/officeart/2005/8/layout/radial5"/>
    <dgm:cxn modelId="{088CABF4-257F-4B35-9174-B8D4B433BA55}" type="presOf" srcId="{08C9134E-5312-458B-84B2-6907DF31B2FD}" destId="{C67B615A-EB4E-4EB5-B2D7-BC8088EF3D09}" srcOrd="0" destOrd="0" presId="urn:microsoft.com/office/officeart/2005/8/layout/radial5"/>
    <dgm:cxn modelId="{0D66D6B4-E038-4A43-A57C-718ABA9E5C79}" srcId="{56A1A588-D7BE-4F76-AE83-EE34B8D174BC}" destId="{4A3B8859-04C7-4862-B83D-FA17AD738B98}" srcOrd="1" destOrd="0" parTransId="{8C8D31A5-5A39-45BB-9CDB-3E6221118FDE}" sibTransId="{3F464401-7873-40B3-ABAD-5A94BC29AB34}"/>
    <dgm:cxn modelId="{14778AF6-5150-40D3-BC73-2302AF3BA984}" srcId="{56A1A588-D7BE-4F76-AE83-EE34B8D174BC}" destId="{D0E417C7-29B7-4815-9D05-38FBDA8B7F4F}" srcOrd="3" destOrd="0" parTransId="{1F67E273-F11A-47ED-A963-98E675217453}" sibTransId="{E482FFA7-1FB0-4BEB-AAAA-BFF1B4534512}"/>
    <dgm:cxn modelId="{C5369E3F-18EB-4F75-AB37-1DA8F841B741}" type="presOf" srcId="{65DE7602-7CF5-4DC7-BC14-86859F91EA21}" destId="{5693BBE0-7F06-4697-9E6C-72CDDA858F59}" srcOrd="0" destOrd="0" presId="urn:microsoft.com/office/officeart/2005/8/layout/radial5"/>
    <dgm:cxn modelId="{5CA79FCD-F6F7-4F07-934F-E6D3859D50DB}" type="presOf" srcId="{08C9134E-5312-458B-84B2-6907DF31B2FD}" destId="{C48B180C-58D5-4B1B-9DD0-DE3913B7DCF6}" srcOrd="1" destOrd="0" presId="urn:microsoft.com/office/officeart/2005/8/layout/radial5"/>
    <dgm:cxn modelId="{3E22ECC8-8D9B-456A-8057-46D6E61F0D91}" type="presOf" srcId="{487F0BC3-B6F6-4B45-963E-F7E14AFD9A93}" destId="{2FA257A3-B1C8-4928-AD1A-AEF9D7511F1D}" srcOrd="0" destOrd="0" presId="urn:microsoft.com/office/officeart/2005/8/layout/radial5"/>
    <dgm:cxn modelId="{E71CF13C-3E87-496F-B78E-26569F6F219C}" type="presOf" srcId="{EA6BB4D1-0794-438C-A7DC-E3615E520327}" destId="{99ABF63A-35C6-404B-935D-722E4A8121BF}" srcOrd="0" destOrd="0" presId="urn:microsoft.com/office/officeart/2005/8/layout/radial5"/>
    <dgm:cxn modelId="{9023C413-4BCF-4FAD-BE90-90C53201A25D}" type="presOf" srcId="{8C8D31A5-5A39-45BB-9CDB-3E6221118FDE}" destId="{72150ED4-0CCE-48AB-A97B-683D9E643288}" srcOrd="0" destOrd="0" presId="urn:microsoft.com/office/officeart/2005/8/layout/radial5"/>
    <dgm:cxn modelId="{40FE252F-7FE6-4155-AD3C-B7604E08CB87}" srcId="{65DE7602-7CF5-4DC7-BC14-86859F91EA21}" destId="{56A1A588-D7BE-4F76-AE83-EE34B8D174BC}" srcOrd="0" destOrd="0" parTransId="{D19CEC43-A709-4C4A-806A-85D4CCEE5A33}" sibTransId="{3621F969-83DE-4754-A13F-B423E97F6F6F}"/>
    <dgm:cxn modelId="{64C7EE4E-3A51-4376-B8A1-1DFFA1F01694}" type="presOf" srcId="{1F67E273-F11A-47ED-A963-98E675217453}" destId="{FF50327C-E522-47BD-86FB-4CF4296F1367}" srcOrd="0" destOrd="0" presId="urn:microsoft.com/office/officeart/2005/8/layout/radial5"/>
    <dgm:cxn modelId="{224CC560-97F0-4A0A-8F3D-D7F11D79DEAD}" type="presOf" srcId="{D0E417C7-29B7-4815-9D05-38FBDA8B7F4F}" destId="{A41C8217-9240-4A78-9EA9-D8A37AB22BE3}" srcOrd="0" destOrd="0" presId="urn:microsoft.com/office/officeart/2005/8/layout/radial5"/>
    <dgm:cxn modelId="{584D463D-946A-4714-9F16-B4D499688646}" srcId="{56A1A588-D7BE-4F76-AE83-EE34B8D174BC}" destId="{EA6BB4D1-0794-438C-A7DC-E3615E520327}" srcOrd="6" destOrd="0" parTransId="{5F5000C3-EE83-4FBF-B974-BB490E9024F3}" sibTransId="{54BABC06-4AB7-40C0-91F2-29BA7C4D343A}"/>
    <dgm:cxn modelId="{BEA3E66D-F887-42C3-9786-45C7A08C2CB7}" type="presOf" srcId="{5F5000C3-EE83-4FBF-B974-BB490E9024F3}" destId="{1D9F56AF-920B-4DD3-8CF6-AA9D4C9D65D3}" srcOrd="0" destOrd="0" presId="urn:microsoft.com/office/officeart/2005/8/layout/radial5"/>
    <dgm:cxn modelId="{351DBEA2-745D-4DCB-9B46-C5CE10E70E8C}" type="presOf" srcId="{7EC098DB-1F84-40D7-B8EF-A2344088CED3}" destId="{D7C4065E-075A-43A5-AACA-1E82D2D47877}" srcOrd="1" destOrd="0" presId="urn:microsoft.com/office/officeart/2005/8/layout/radial5"/>
    <dgm:cxn modelId="{346C419A-4A30-41A0-B194-085210AD861D}" type="presOf" srcId="{3EA8FB42-D98E-4A23-9E1F-FC507610B4BE}" destId="{0A1120AF-A61C-4194-B8F4-82FE6AFE0476}" srcOrd="0" destOrd="0" presId="urn:microsoft.com/office/officeart/2005/8/layout/radial5"/>
    <dgm:cxn modelId="{CD7D9112-9EC7-49A6-B90B-3DA7DCDFE813}" type="presOf" srcId="{7EC098DB-1F84-40D7-B8EF-A2344088CED3}" destId="{6498B04A-D1F9-4089-9949-047241A2BE41}" srcOrd="0" destOrd="0" presId="urn:microsoft.com/office/officeart/2005/8/layout/radial5"/>
    <dgm:cxn modelId="{03585D13-FD9A-4622-83BD-3E1BA61248E2}" type="presParOf" srcId="{5693BBE0-7F06-4697-9E6C-72CDDA858F59}" destId="{AE21E16A-7209-474C-9227-F4B7A4A79EA0}" srcOrd="0" destOrd="0" presId="urn:microsoft.com/office/officeart/2005/8/layout/radial5"/>
    <dgm:cxn modelId="{5B7EC6C0-5EFD-4BCC-ADF8-B2B9DA813F48}" type="presParOf" srcId="{5693BBE0-7F06-4697-9E6C-72CDDA858F59}" destId="{C67B615A-EB4E-4EB5-B2D7-BC8088EF3D09}" srcOrd="1" destOrd="0" presId="urn:microsoft.com/office/officeart/2005/8/layout/radial5"/>
    <dgm:cxn modelId="{A03B2463-0A47-45A6-8CB2-1C2CFD9A83BA}" type="presParOf" srcId="{C67B615A-EB4E-4EB5-B2D7-BC8088EF3D09}" destId="{C48B180C-58D5-4B1B-9DD0-DE3913B7DCF6}" srcOrd="0" destOrd="0" presId="urn:microsoft.com/office/officeart/2005/8/layout/radial5"/>
    <dgm:cxn modelId="{DAFC9012-732E-4FF1-B199-8FCB8A60A3F5}" type="presParOf" srcId="{5693BBE0-7F06-4697-9E6C-72CDDA858F59}" destId="{2FA257A3-B1C8-4928-AD1A-AEF9D7511F1D}" srcOrd="2" destOrd="0" presId="urn:microsoft.com/office/officeart/2005/8/layout/radial5"/>
    <dgm:cxn modelId="{04E5ACF6-7ADE-43B6-BD53-F7BCB755DA17}" type="presParOf" srcId="{5693BBE0-7F06-4697-9E6C-72CDDA858F59}" destId="{72150ED4-0CCE-48AB-A97B-683D9E643288}" srcOrd="3" destOrd="0" presId="urn:microsoft.com/office/officeart/2005/8/layout/radial5"/>
    <dgm:cxn modelId="{7717F652-F844-4BA2-9DD7-56C9BD4F0DE2}" type="presParOf" srcId="{72150ED4-0CCE-48AB-A97B-683D9E643288}" destId="{DB2D5449-0C14-443F-AF5A-2C7C51636701}" srcOrd="0" destOrd="0" presId="urn:microsoft.com/office/officeart/2005/8/layout/radial5"/>
    <dgm:cxn modelId="{61AFC05F-81CE-45E1-96A3-02D27A57D71D}" type="presParOf" srcId="{5693BBE0-7F06-4697-9E6C-72CDDA858F59}" destId="{D157209F-FDF8-4359-9F4C-FC65D1E11856}" srcOrd="4" destOrd="0" presId="urn:microsoft.com/office/officeart/2005/8/layout/radial5"/>
    <dgm:cxn modelId="{850FA0BB-356D-4F9C-A27B-8D0D245484A6}" type="presParOf" srcId="{5693BBE0-7F06-4697-9E6C-72CDDA858F59}" destId="{6498B04A-D1F9-4089-9949-047241A2BE41}" srcOrd="5" destOrd="0" presId="urn:microsoft.com/office/officeart/2005/8/layout/radial5"/>
    <dgm:cxn modelId="{3FBF2D57-BFDD-4373-BB6C-0F12F2D8DCF3}" type="presParOf" srcId="{6498B04A-D1F9-4089-9949-047241A2BE41}" destId="{D7C4065E-075A-43A5-AACA-1E82D2D47877}" srcOrd="0" destOrd="0" presId="urn:microsoft.com/office/officeart/2005/8/layout/radial5"/>
    <dgm:cxn modelId="{DF5D91D4-10B1-4CCD-88C8-D34C6E83927D}" type="presParOf" srcId="{5693BBE0-7F06-4697-9E6C-72CDDA858F59}" destId="{1EBD0CA2-9D5F-442B-BA34-C40BCC8412E4}" srcOrd="6" destOrd="0" presId="urn:microsoft.com/office/officeart/2005/8/layout/radial5"/>
    <dgm:cxn modelId="{062610CA-FADC-4152-A3E8-D42863EFA519}" type="presParOf" srcId="{5693BBE0-7F06-4697-9E6C-72CDDA858F59}" destId="{FF50327C-E522-47BD-86FB-4CF4296F1367}" srcOrd="7" destOrd="0" presId="urn:microsoft.com/office/officeart/2005/8/layout/radial5"/>
    <dgm:cxn modelId="{F6B791B2-AAF0-45AD-AF43-6B0FE0400C26}" type="presParOf" srcId="{FF50327C-E522-47BD-86FB-4CF4296F1367}" destId="{00370E0E-0159-468F-B865-B24556DF1922}" srcOrd="0" destOrd="0" presId="urn:microsoft.com/office/officeart/2005/8/layout/radial5"/>
    <dgm:cxn modelId="{173E426E-44E9-46A9-8254-E9921177FF60}" type="presParOf" srcId="{5693BBE0-7F06-4697-9E6C-72CDDA858F59}" destId="{A41C8217-9240-4A78-9EA9-D8A37AB22BE3}" srcOrd="8" destOrd="0" presId="urn:microsoft.com/office/officeart/2005/8/layout/radial5"/>
    <dgm:cxn modelId="{6670AF82-3D5F-409F-9915-1944B13746A1}" type="presParOf" srcId="{5693BBE0-7F06-4697-9E6C-72CDDA858F59}" destId="{312806EC-0524-47D3-AA6B-270CCB7606EA}" srcOrd="9" destOrd="0" presId="urn:microsoft.com/office/officeart/2005/8/layout/radial5"/>
    <dgm:cxn modelId="{C19A96DD-66FB-44EE-8EE4-8D278DFAB2A6}" type="presParOf" srcId="{312806EC-0524-47D3-AA6B-270CCB7606EA}" destId="{F42E466C-1F5D-42F4-8F29-612EB71286F4}" srcOrd="0" destOrd="0" presId="urn:microsoft.com/office/officeart/2005/8/layout/radial5"/>
    <dgm:cxn modelId="{B1F4226B-7A62-4437-B5D2-056B86C3C2B3}" type="presParOf" srcId="{5693BBE0-7F06-4697-9E6C-72CDDA858F59}" destId="{0A1120AF-A61C-4194-B8F4-82FE6AFE0476}" srcOrd="10" destOrd="0" presId="urn:microsoft.com/office/officeart/2005/8/layout/radial5"/>
    <dgm:cxn modelId="{9DAAA297-8268-4795-B4A5-C9977C8C7A1B}" type="presParOf" srcId="{5693BBE0-7F06-4697-9E6C-72CDDA858F59}" destId="{7B27E722-3944-4EBE-932D-DF51E78F0398}" srcOrd="11" destOrd="0" presId="urn:microsoft.com/office/officeart/2005/8/layout/radial5"/>
    <dgm:cxn modelId="{1C778C1A-7326-47E3-95C0-AE6DFA8E586F}" type="presParOf" srcId="{7B27E722-3944-4EBE-932D-DF51E78F0398}" destId="{64BBED1B-D9B3-4F72-A864-02303C70A856}" srcOrd="0" destOrd="0" presId="urn:microsoft.com/office/officeart/2005/8/layout/radial5"/>
    <dgm:cxn modelId="{A36BF4B7-B888-426A-870A-0BFCCE70B335}" type="presParOf" srcId="{5693BBE0-7F06-4697-9E6C-72CDDA858F59}" destId="{3873511B-9E75-4729-A2C3-606B1BBEED2B}" srcOrd="12" destOrd="0" presId="urn:microsoft.com/office/officeart/2005/8/layout/radial5"/>
    <dgm:cxn modelId="{4032483C-E61F-4264-8D5B-3C81A30DC37D}" type="presParOf" srcId="{5693BBE0-7F06-4697-9E6C-72CDDA858F59}" destId="{1D9F56AF-920B-4DD3-8CF6-AA9D4C9D65D3}" srcOrd="13" destOrd="0" presId="urn:microsoft.com/office/officeart/2005/8/layout/radial5"/>
    <dgm:cxn modelId="{2259F5C7-B950-49B4-8387-E4D8ED4C0DE1}" type="presParOf" srcId="{1D9F56AF-920B-4DD3-8CF6-AA9D4C9D65D3}" destId="{5C1158A0-07BD-4D3A-A619-3092ED476770}" srcOrd="0" destOrd="0" presId="urn:microsoft.com/office/officeart/2005/8/layout/radial5"/>
    <dgm:cxn modelId="{2D31F67D-667E-4FDA-88EF-E773DF17A97C}" type="presParOf" srcId="{5693BBE0-7F06-4697-9E6C-72CDDA858F59}" destId="{99ABF63A-35C6-404B-935D-722E4A8121BF}" srcOrd="14" destOrd="0" presId="urn:microsoft.com/office/officeart/2005/8/layout/radial5"/>
    <dgm:cxn modelId="{1AB7DA14-C452-4EA3-A1C9-8A9CCD31E374}" type="presParOf" srcId="{5693BBE0-7F06-4697-9E6C-72CDDA858F59}" destId="{B58FCBCA-243A-4DD9-96F2-04C7A0E52BC5}" srcOrd="15" destOrd="0" presId="urn:microsoft.com/office/officeart/2005/8/layout/radial5"/>
    <dgm:cxn modelId="{95D18360-2316-46BB-97FC-73531379BA8F}" type="presParOf" srcId="{B58FCBCA-243A-4DD9-96F2-04C7A0E52BC5}" destId="{8E14321D-4E93-437D-881A-715F1F7BE574}" srcOrd="0" destOrd="0" presId="urn:microsoft.com/office/officeart/2005/8/layout/radial5"/>
    <dgm:cxn modelId="{89FDB1FE-25D0-4CF2-AF38-467273003275}" type="presParOf" srcId="{5693BBE0-7F06-4697-9E6C-72CDDA858F59}" destId="{2FB49E66-B935-4914-A6F8-F37E20B241B5}" srcOrd="16"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890699-464A-4940-B4C1-7CCA73C4A5F0}" type="doc">
      <dgm:prSet loTypeId="urn:microsoft.com/office/officeart/2005/8/layout/vList5" loCatId="list" qsTypeId="urn:microsoft.com/office/officeart/2005/8/quickstyle/simple4" qsCatId="simple" csTypeId="urn:microsoft.com/office/officeart/2005/8/colors/colorful3" csCatId="colorful" phldr="1"/>
      <dgm:spPr/>
      <dgm:t>
        <a:bodyPr/>
        <a:lstStyle/>
        <a:p>
          <a:endParaRPr lang="en-GB"/>
        </a:p>
      </dgm:t>
    </dgm:pt>
    <dgm:pt modelId="{7BA644F9-0466-4CED-A505-BCE43EC805FA}">
      <dgm:prSet phldrT="[Text]"/>
      <dgm:spPr/>
      <dgm:t>
        <a:bodyPr/>
        <a:lstStyle/>
        <a:p>
          <a:r>
            <a:rPr lang="en-GB" dirty="0" smtClean="0"/>
            <a:t>Te Whāriki</a:t>
          </a:r>
          <a:endParaRPr lang="en-GB" dirty="0"/>
        </a:p>
      </dgm:t>
    </dgm:pt>
    <dgm:pt modelId="{82BA6331-681C-45AC-B9DE-2DB1EFA13A50}" type="parTrans" cxnId="{48DE6DA5-D7D5-477E-8FF8-6653BB08751A}">
      <dgm:prSet/>
      <dgm:spPr/>
      <dgm:t>
        <a:bodyPr/>
        <a:lstStyle/>
        <a:p>
          <a:endParaRPr lang="en-GB"/>
        </a:p>
      </dgm:t>
    </dgm:pt>
    <dgm:pt modelId="{C7472A11-C352-4D9B-B91A-72EE5A9CE656}" type="sibTrans" cxnId="{48DE6DA5-D7D5-477E-8FF8-6653BB08751A}">
      <dgm:prSet/>
      <dgm:spPr/>
      <dgm:t>
        <a:bodyPr/>
        <a:lstStyle/>
        <a:p>
          <a:endParaRPr lang="en-GB"/>
        </a:p>
      </dgm:t>
    </dgm:pt>
    <dgm:pt modelId="{2A0D5358-0367-4A91-91E7-08C9C1797C45}">
      <dgm:prSet phldrT="[Text]" custT="1"/>
      <dgm:spPr/>
      <dgm:t>
        <a:bodyPr/>
        <a:lstStyle/>
        <a:p>
          <a:pPr>
            <a:lnSpc>
              <a:spcPct val="150000"/>
            </a:lnSpc>
          </a:pPr>
          <a:r>
            <a:rPr lang="en-GB" sz="2000" dirty="0" smtClean="0">
              <a:latin typeface="Bookman Old Style" pitchFamily="18" charset="0"/>
            </a:rPr>
            <a:t>“To learn and develop to their potential, children must be respected and valued as individuals” (MOE, 1996, p. 40)</a:t>
          </a:r>
          <a:endParaRPr lang="en-GB" sz="2000" dirty="0"/>
        </a:p>
      </dgm:t>
    </dgm:pt>
    <dgm:pt modelId="{798A732C-6D0A-45B5-8A9E-B21F3D082856}" type="parTrans" cxnId="{8D0AC15B-4FEA-4F42-8B14-5980F7911107}">
      <dgm:prSet/>
      <dgm:spPr/>
      <dgm:t>
        <a:bodyPr/>
        <a:lstStyle/>
        <a:p>
          <a:endParaRPr lang="en-GB"/>
        </a:p>
      </dgm:t>
    </dgm:pt>
    <dgm:pt modelId="{A319CA20-2BBD-4A55-8F5A-C14DE5A14C3A}" type="sibTrans" cxnId="{8D0AC15B-4FEA-4F42-8B14-5980F7911107}">
      <dgm:prSet/>
      <dgm:spPr/>
      <dgm:t>
        <a:bodyPr/>
        <a:lstStyle/>
        <a:p>
          <a:endParaRPr lang="en-GB"/>
        </a:p>
      </dgm:t>
    </dgm:pt>
    <dgm:pt modelId="{825F0F49-7872-4338-BC8D-75107BBD3C04}">
      <dgm:prSet phldrT="[Text]"/>
      <dgm:spPr/>
      <dgm:t>
        <a:bodyPr/>
        <a:lstStyle/>
        <a:p>
          <a:r>
            <a:rPr lang="en-GB" dirty="0" smtClean="0"/>
            <a:t>Providing Positive Guidance</a:t>
          </a:r>
          <a:endParaRPr lang="en-GB" dirty="0"/>
        </a:p>
      </dgm:t>
    </dgm:pt>
    <dgm:pt modelId="{7C978F56-1593-4D16-808B-5ABA3C7C120E}" type="parTrans" cxnId="{5551E2F9-C31C-4E4B-8FC2-2331A74240AE}">
      <dgm:prSet/>
      <dgm:spPr/>
      <dgm:t>
        <a:bodyPr/>
        <a:lstStyle/>
        <a:p>
          <a:endParaRPr lang="en-GB"/>
        </a:p>
      </dgm:t>
    </dgm:pt>
    <dgm:pt modelId="{569AEC1A-4F86-45B5-81BA-84BBB8A9102F}" type="sibTrans" cxnId="{5551E2F9-C31C-4E4B-8FC2-2331A74240AE}">
      <dgm:prSet/>
      <dgm:spPr/>
      <dgm:t>
        <a:bodyPr/>
        <a:lstStyle/>
        <a:p>
          <a:endParaRPr lang="en-GB"/>
        </a:p>
      </dgm:t>
    </dgm:pt>
    <dgm:pt modelId="{1D8539EC-977E-41E9-8E74-8053064F9C7F}">
      <dgm:prSet phldrT="[Text]" custT="1"/>
      <dgm:spPr/>
      <dgm:t>
        <a:bodyPr/>
        <a:lstStyle/>
        <a:p>
          <a:pPr marL="114300" indent="0">
            <a:lnSpc>
              <a:spcPct val="150000"/>
            </a:lnSpc>
          </a:pPr>
          <a:endParaRPr lang="en-GB" sz="1400" dirty="0">
            <a:latin typeface="Bookman Old Style" pitchFamily="18" charset="0"/>
          </a:endParaRPr>
        </a:p>
      </dgm:t>
    </dgm:pt>
    <dgm:pt modelId="{2A5DE282-EE49-4918-AD7A-3CEC59704DB6}" type="parTrans" cxnId="{0B8749F2-9B71-4CE4-8826-A94E27A2E304}">
      <dgm:prSet/>
      <dgm:spPr/>
      <dgm:t>
        <a:bodyPr/>
        <a:lstStyle/>
        <a:p>
          <a:endParaRPr lang="en-GB"/>
        </a:p>
      </dgm:t>
    </dgm:pt>
    <dgm:pt modelId="{4BFA3509-3B5F-4469-AA38-6093194E0654}" type="sibTrans" cxnId="{0B8749F2-9B71-4CE4-8826-A94E27A2E304}">
      <dgm:prSet/>
      <dgm:spPr/>
      <dgm:t>
        <a:bodyPr/>
        <a:lstStyle/>
        <a:p>
          <a:endParaRPr lang="en-GB"/>
        </a:p>
      </dgm:t>
    </dgm:pt>
    <dgm:pt modelId="{F115EE20-945F-4290-B709-00DA7D3F435C}">
      <dgm:prSet custT="1"/>
      <dgm:spPr/>
      <dgm:t>
        <a:bodyPr/>
        <a:lstStyle/>
        <a:p>
          <a:pPr marL="0" indent="0">
            <a:lnSpc>
              <a:spcPct val="150000"/>
            </a:lnSpc>
          </a:pPr>
          <a:r>
            <a:rPr lang="en-GB" sz="1600" dirty="0" smtClean="0">
              <a:latin typeface="Bookman Old Style" pitchFamily="18" charset="0"/>
            </a:rPr>
            <a:t>“In order to treat every child with respect and dignity, adults must be aware of children’s strength, understand that they have reasons for their actions, and give each child regular and honest feedback that is positive” (MOE, 1998, p. 20)</a:t>
          </a:r>
        </a:p>
      </dgm:t>
    </dgm:pt>
    <dgm:pt modelId="{2CA55891-3344-4397-BF59-89DB6FC0CC2F}" type="parTrans" cxnId="{90949181-D476-4C69-B5FD-DE12241A876C}">
      <dgm:prSet/>
      <dgm:spPr/>
      <dgm:t>
        <a:bodyPr/>
        <a:lstStyle/>
        <a:p>
          <a:endParaRPr lang="en-GB"/>
        </a:p>
      </dgm:t>
    </dgm:pt>
    <dgm:pt modelId="{9D27D397-C770-4B30-9574-F3F23884C072}" type="sibTrans" cxnId="{90949181-D476-4C69-B5FD-DE12241A876C}">
      <dgm:prSet/>
      <dgm:spPr/>
      <dgm:t>
        <a:bodyPr/>
        <a:lstStyle/>
        <a:p>
          <a:endParaRPr lang="en-GB"/>
        </a:p>
      </dgm:t>
    </dgm:pt>
    <dgm:pt modelId="{B7CE02EB-F7A1-47FE-98F6-0B96C8DEA21A}" type="pres">
      <dgm:prSet presAssocID="{9D890699-464A-4940-B4C1-7CCA73C4A5F0}" presName="Name0" presStyleCnt="0">
        <dgm:presLayoutVars>
          <dgm:dir/>
          <dgm:animLvl val="lvl"/>
          <dgm:resizeHandles val="exact"/>
        </dgm:presLayoutVars>
      </dgm:prSet>
      <dgm:spPr/>
      <dgm:t>
        <a:bodyPr/>
        <a:lstStyle/>
        <a:p>
          <a:endParaRPr lang="en-GB"/>
        </a:p>
      </dgm:t>
    </dgm:pt>
    <dgm:pt modelId="{E5C7A6BC-829F-4747-805E-D3888B7D4FE4}" type="pres">
      <dgm:prSet presAssocID="{7BA644F9-0466-4CED-A505-BCE43EC805FA}" presName="linNode" presStyleCnt="0"/>
      <dgm:spPr/>
      <dgm:t>
        <a:bodyPr/>
        <a:lstStyle/>
        <a:p>
          <a:endParaRPr lang="en-GB"/>
        </a:p>
      </dgm:t>
    </dgm:pt>
    <dgm:pt modelId="{9F9C3B55-A920-4E8D-9EE2-EC53ABECAFA8}" type="pres">
      <dgm:prSet presAssocID="{7BA644F9-0466-4CED-A505-BCE43EC805FA}" presName="parentText" presStyleLbl="node1" presStyleIdx="0" presStyleCnt="2">
        <dgm:presLayoutVars>
          <dgm:chMax val="1"/>
          <dgm:bulletEnabled val="1"/>
        </dgm:presLayoutVars>
      </dgm:prSet>
      <dgm:spPr/>
      <dgm:t>
        <a:bodyPr/>
        <a:lstStyle/>
        <a:p>
          <a:endParaRPr lang="en-GB"/>
        </a:p>
      </dgm:t>
    </dgm:pt>
    <dgm:pt modelId="{FAD374EE-E1F9-4F89-9D8B-04332DB56C7A}" type="pres">
      <dgm:prSet presAssocID="{7BA644F9-0466-4CED-A505-BCE43EC805FA}" presName="descendantText" presStyleLbl="alignAccFollowNode1" presStyleIdx="0" presStyleCnt="2">
        <dgm:presLayoutVars>
          <dgm:bulletEnabled val="1"/>
        </dgm:presLayoutVars>
      </dgm:prSet>
      <dgm:spPr/>
      <dgm:t>
        <a:bodyPr/>
        <a:lstStyle/>
        <a:p>
          <a:endParaRPr lang="en-GB"/>
        </a:p>
      </dgm:t>
    </dgm:pt>
    <dgm:pt modelId="{D29F0051-3B75-436B-9EC8-7925F6906E2A}" type="pres">
      <dgm:prSet presAssocID="{C7472A11-C352-4D9B-B91A-72EE5A9CE656}" presName="sp" presStyleCnt="0"/>
      <dgm:spPr/>
      <dgm:t>
        <a:bodyPr/>
        <a:lstStyle/>
        <a:p>
          <a:endParaRPr lang="en-GB"/>
        </a:p>
      </dgm:t>
    </dgm:pt>
    <dgm:pt modelId="{6EF3B76A-B87B-4004-8488-C45B5D6766E0}" type="pres">
      <dgm:prSet presAssocID="{825F0F49-7872-4338-BC8D-75107BBD3C04}" presName="linNode" presStyleCnt="0"/>
      <dgm:spPr/>
      <dgm:t>
        <a:bodyPr/>
        <a:lstStyle/>
        <a:p>
          <a:endParaRPr lang="en-GB"/>
        </a:p>
      </dgm:t>
    </dgm:pt>
    <dgm:pt modelId="{C650A015-3354-4311-BEC4-C17BC8680FA1}" type="pres">
      <dgm:prSet presAssocID="{825F0F49-7872-4338-BC8D-75107BBD3C04}" presName="parentText" presStyleLbl="node1" presStyleIdx="1" presStyleCnt="2">
        <dgm:presLayoutVars>
          <dgm:chMax val="1"/>
          <dgm:bulletEnabled val="1"/>
        </dgm:presLayoutVars>
      </dgm:prSet>
      <dgm:spPr/>
      <dgm:t>
        <a:bodyPr/>
        <a:lstStyle/>
        <a:p>
          <a:endParaRPr lang="en-GB"/>
        </a:p>
      </dgm:t>
    </dgm:pt>
    <dgm:pt modelId="{D59665BB-4099-46D5-9210-ADC56D4EC961}" type="pres">
      <dgm:prSet presAssocID="{825F0F49-7872-4338-BC8D-75107BBD3C04}" presName="descendantText" presStyleLbl="alignAccFollowNode1" presStyleIdx="1" presStyleCnt="2" custScaleY="141669">
        <dgm:presLayoutVars>
          <dgm:bulletEnabled val="1"/>
        </dgm:presLayoutVars>
      </dgm:prSet>
      <dgm:spPr/>
      <dgm:t>
        <a:bodyPr/>
        <a:lstStyle/>
        <a:p>
          <a:endParaRPr lang="en-GB"/>
        </a:p>
      </dgm:t>
    </dgm:pt>
  </dgm:ptLst>
  <dgm:cxnLst>
    <dgm:cxn modelId="{6D7C6060-92DB-4998-A95A-31D343952CCB}" type="presOf" srcId="{2A0D5358-0367-4A91-91E7-08C9C1797C45}" destId="{FAD374EE-E1F9-4F89-9D8B-04332DB56C7A}" srcOrd="0" destOrd="0" presId="urn:microsoft.com/office/officeart/2005/8/layout/vList5"/>
    <dgm:cxn modelId="{63988DEA-3B53-45D3-8B7F-F508744E7710}" type="presOf" srcId="{825F0F49-7872-4338-BC8D-75107BBD3C04}" destId="{C650A015-3354-4311-BEC4-C17BC8680FA1}" srcOrd="0" destOrd="0" presId="urn:microsoft.com/office/officeart/2005/8/layout/vList5"/>
    <dgm:cxn modelId="{D8ADFDBA-9AE3-431F-85C3-E81137D79C21}" type="presOf" srcId="{F115EE20-945F-4290-B709-00DA7D3F435C}" destId="{D59665BB-4099-46D5-9210-ADC56D4EC961}" srcOrd="0" destOrd="1" presId="urn:microsoft.com/office/officeart/2005/8/layout/vList5"/>
    <dgm:cxn modelId="{90949181-D476-4C69-B5FD-DE12241A876C}" srcId="{825F0F49-7872-4338-BC8D-75107BBD3C04}" destId="{F115EE20-945F-4290-B709-00DA7D3F435C}" srcOrd="1" destOrd="0" parTransId="{2CA55891-3344-4397-BF59-89DB6FC0CC2F}" sibTransId="{9D27D397-C770-4B30-9574-F3F23884C072}"/>
    <dgm:cxn modelId="{265DBD41-8201-4348-9657-BD2B915DE875}" type="presOf" srcId="{1D8539EC-977E-41E9-8E74-8053064F9C7F}" destId="{D59665BB-4099-46D5-9210-ADC56D4EC961}" srcOrd="0" destOrd="0" presId="urn:microsoft.com/office/officeart/2005/8/layout/vList5"/>
    <dgm:cxn modelId="{8D0AC15B-4FEA-4F42-8B14-5980F7911107}" srcId="{7BA644F9-0466-4CED-A505-BCE43EC805FA}" destId="{2A0D5358-0367-4A91-91E7-08C9C1797C45}" srcOrd="0" destOrd="0" parTransId="{798A732C-6D0A-45B5-8A9E-B21F3D082856}" sibTransId="{A319CA20-2BBD-4A55-8F5A-C14DE5A14C3A}"/>
    <dgm:cxn modelId="{5551E2F9-C31C-4E4B-8FC2-2331A74240AE}" srcId="{9D890699-464A-4940-B4C1-7CCA73C4A5F0}" destId="{825F0F49-7872-4338-BC8D-75107BBD3C04}" srcOrd="1" destOrd="0" parTransId="{7C978F56-1593-4D16-808B-5ABA3C7C120E}" sibTransId="{569AEC1A-4F86-45B5-81BA-84BBB8A9102F}"/>
    <dgm:cxn modelId="{48DE6DA5-D7D5-477E-8FF8-6653BB08751A}" srcId="{9D890699-464A-4940-B4C1-7CCA73C4A5F0}" destId="{7BA644F9-0466-4CED-A505-BCE43EC805FA}" srcOrd="0" destOrd="0" parTransId="{82BA6331-681C-45AC-B9DE-2DB1EFA13A50}" sibTransId="{C7472A11-C352-4D9B-B91A-72EE5A9CE656}"/>
    <dgm:cxn modelId="{0B8749F2-9B71-4CE4-8826-A94E27A2E304}" srcId="{825F0F49-7872-4338-BC8D-75107BBD3C04}" destId="{1D8539EC-977E-41E9-8E74-8053064F9C7F}" srcOrd="0" destOrd="0" parTransId="{2A5DE282-EE49-4918-AD7A-3CEC59704DB6}" sibTransId="{4BFA3509-3B5F-4469-AA38-6093194E0654}"/>
    <dgm:cxn modelId="{7C2DED11-60E0-4FDA-B1D7-6B8EDA801730}" type="presOf" srcId="{9D890699-464A-4940-B4C1-7CCA73C4A5F0}" destId="{B7CE02EB-F7A1-47FE-98F6-0B96C8DEA21A}" srcOrd="0" destOrd="0" presId="urn:microsoft.com/office/officeart/2005/8/layout/vList5"/>
    <dgm:cxn modelId="{D7B01AEC-5522-4619-8A97-1093BA29A388}" type="presOf" srcId="{7BA644F9-0466-4CED-A505-BCE43EC805FA}" destId="{9F9C3B55-A920-4E8D-9EE2-EC53ABECAFA8}" srcOrd="0" destOrd="0" presId="urn:microsoft.com/office/officeart/2005/8/layout/vList5"/>
    <dgm:cxn modelId="{4F8FA44B-43F6-40F6-A2BC-8407A9BA80C1}" type="presParOf" srcId="{B7CE02EB-F7A1-47FE-98F6-0B96C8DEA21A}" destId="{E5C7A6BC-829F-4747-805E-D3888B7D4FE4}" srcOrd="0" destOrd="0" presId="urn:microsoft.com/office/officeart/2005/8/layout/vList5"/>
    <dgm:cxn modelId="{11479F7A-0528-4785-B309-002B59A9D529}" type="presParOf" srcId="{E5C7A6BC-829F-4747-805E-D3888B7D4FE4}" destId="{9F9C3B55-A920-4E8D-9EE2-EC53ABECAFA8}" srcOrd="0" destOrd="0" presId="urn:microsoft.com/office/officeart/2005/8/layout/vList5"/>
    <dgm:cxn modelId="{4BE0C12B-FD3A-40AC-9B74-776F775A5517}" type="presParOf" srcId="{E5C7A6BC-829F-4747-805E-D3888B7D4FE4}" destId="{FAD374EE-E1F9-4F89-9D8B-04332DB56C7A}" srcOrd="1" destOrd="0" presId="urn:microsoft.com/office/officeart/2005/8/layout/vList5"/>
    <dgm:cxn modelId="{D177D1EF-EB65-4812-A62B-B2E3E2FBB253}" type="presParOf" srcId="{B7CE02EB-F7A1-47FE-98F6-0B96C8DEA21A}" destId="{D29F0051-3B75-436B-9EC8-7925F6906E2A}" srcOrd="1" destOrd="0" presId="urn:microsoft.com/office/officeart/2005/8/layout/vList5"/>
    <dgm:cxn modelId="{7001C172-C44D-4252-A5AE-40C45051332F}" type="presParOf" srcId="{B7CE02EB-F7A1-47FE-98F6-0B96C8DEA21A}" destId="{6EF3B76A-B87B-4004-8488-C45B5D6766E0}" srcOrd="2" destOrd="0" presId="urn:microsoft.com/office/officeart/2005/8/layout/vList5"/>
    <dgm:cxn modelId="{DC128C8D-4BC8-40E0-8595-F32DEDFB2257}" type="presParOf" srcId="{6EF3B76A-B87B-4004-8488-C45B5D6766E0}" destId="{C650A015-3354-4311-BEC4-C17BC8680FA1}" srcOrd="0" destOrd="0" presId="urn:microsoft.com/office/officeart/2005/8/layout/vList5"/>
    <dgm:cxn modelId="{4CBEBC6A-BA7B-4E25-8FEE-A3EBA3D1C20C}" type="presParOf" srcId="{6EF3B76A-B87B-4004-8488-C45B5D6766E0}" destId="{D59665BB-4099-46D5-9210-ADC56D4EC96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B3BF04-6854-4AB5-A4D3-6D907ED6FD2A}" type="doc">
      <dgm:prSet loTypeId="urn:microsoft.com/office/officeart/2005/8/layout/vList6" loCatId="process" qsTypeId="urn:microsoft.com/office/officeart/2005/8/quickstyle/simple1#4" qsCatId="simple" csTypeId="urn:microsoft.com/office/officeart/2005/8/colors/colorful2" csCatId="colorful" phldr="1"/>
      <dgm:spPr/>
      <dgm:t>
        <a:bodyPr/>
        <a:lstStyle/>
        <a:p>
          <a:endParaRPr lang="en-GB"/>
        </a:p>
      </dgm:t>
    </dgm:pt>
    <dgm:pt modelId="{DCEE8EE3-424F-41CE-85CC-EC9A25EC586F}">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GB" sz="1600" dirty="0" smtClean="0">
            <a:latin typeface="Bookman Old Style"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en-GB" sz="1600" dirty="0" smtClean="0">
              <a:latin typeface="Bookman Old Style" pitchFamily="18" charset="0"/>
            </a:rPr>
            <a:t>ECE should provide a warm, safe, and friendly environment where children can play learning and learn playing</a:t>
          </a:r>
        </a:p>
        <a:p>
          <a:pPr defTabSz="800100">
            <a:lnSpc>
              <a:spcPct val="90000"/>
            </a:lnSpc>
            <a:spcBef>
              <a:spcPct val="0"/>
            </a:spcBef>
            <a:spcAft>
              <a:spcPct val="35000"/>
            </a:spcAft>
          </a:pPr>
          <a:endParaRPr lang="en-GB" dirty="0"/>
        </a:p>
      </dgm:t>
    </dgm:pt>
    <dgm:pt modelId="{FF3994D4-0ECA-4A90-8C16-8D662228C173}" type="parTrans" cxnId="{5D0350D7-BE7F-4615-9BA8-613566C610D5}">
      <dgm:prSet/>
      <dgm:spPr/>
      <dgm:t>
        <a:bodyPr/>
        <a:lstStyle/>
        <a:p>
          <a:endParaRPr lang="en-GB"/>
        </a:p>
      </dgm:t>
    </dgm:pt>
    <dgm:pt modelId="{3B2B1E76-31CC-4528-983A-BF1C70220C0A}" type="sibTrans" cxnId="{5D0350D7-BE7F-4615-9BA8-613566C610D5}">
      <dgm:prSet/>
      <dgm:spPr/>
      <dgm:t>
        <a:bodyPr/>
        <a:lstStyle/>
        <a:p>
          <a:endParaRPr lang="en-GB"/>
        </a:p>
      </dgm:t>
    </dgm:pt>
    <dgm:pt modelId="{9C481EEA-22D1-42ED-927A-C31159B32126}">
      <dgm:prSet phldrT="[Text]" custT="1"/>
      <dgm:spPr/>
      <dgm:t>
        <a:bodyPr/>
        <a:lstStyle/>
        <a:p>
          <a:r>
            <a:rPr lang="en-GB" dirty="0" smtClean="0">
              <a:latin typeface="Bookman Old Style" pitchFamily="18" charset="0"/>
            </a:rPr>
            <a:t>Children should grow up in an environment where they feel respected and valued, and in a place where their choices can be heard</a:t>
          </a:r>
          <a:endParaRPr lang="en-GB" sz="1800" dirty="0"/>
        </a:p>
      </dgm:t>
    </dgm:pt>
    <dgm:pt modelId="{AE946B51-DD49-43C5-AB7E-55676DF9B89F}" type="parTrans" cxnId="{3CF2844E-6C88-4CE7-B251-F135030E7B7C}">
      <dgm:prSet/>
      <dgm:spPr/>
      <dgm:t>
        <a:bodyPr/>
        <a:lstStyle/>
        <a:p>
          <a:endParaRPr lang="en-GB"/>
        </a:p>
      </dgm:t>
    </dgm:pt>
    <dgm:pt modelId="{46AA80FC-6BDD-4EDF-9C12-DF20BDA8E001}" type="sibTrans" cxnId="{3CF2844E-6C88-4CE7-B251-F135030E7B7C}">
      <dgm:prSet/>
      <dgm:spPr/>
      <dgm:t>
        <a:bodyPr/>
        <a:lstStyle/>
        <a:p>
          <a:endParaRPr lang="en-GB"/>
        </a:p>
      </dgm:t>
    </dgm:pt>
    <dgm:pt modelId="{BD32E5E3-CA32-41AD-88B9-DCF6A075D78F}">
      <dgm:prSet phldrT="[Text]" custT="1"/>
      <dgm:spPr/>
      <dgm:t>
        <a:bodyPr/>
        <a:lstStyle/>
        <a:p>
          <a:pPr>
            <a:lnSpc>
              <a:spcPct val="150000"/>
            </a:lnSpc>
          </a:pPr>
          <a:r>
            <a:rPr lang="en-GB" sz="1600" dirty="0" smtClean="0">
              <a:latin typeface="Bookman Old Style" pitchFamily="18" charset="0"/>
            </a:rPr>
            <a:t>It is essential to work with teachers who are passionate about working with children </a:t>
          </a:r>
          <a:endParaRPr lang="en-GB" sz="1600" dirty="0"/>
        </a:p>
      </dgm:t>
    </dgm:pt>
    <dgm:pt modelId="{103FE0BC-CABC-4133-AAC9-62567EAC1006}" type="parTrans" cxnId="{7CCB7908-E764-4CE5-AC74-F9771B468EAC}">
      <dgm:prSet/>
      <dgm:spPr/>
      <dgm:t>
        <a:bodyPr/>
        <a:lstStyle/>
        <a:p>
          <a:endParaRPr lang="en-GB"/>
        </a:p>
      </dgm:t>
    </dgm:pt>
    <dgm:pt modelId="{19424D61-7B8C-4AA0-A2F4-94AC96BEC0DA}" type="sibTrans" cxnId="{7CCB7908-E764-4CE5-AC74-F9771B468EAC}">
      <dgm:prSet/>
      <dgm:spPr/>
      <dgm:t>
        <a:bodyPr/>
        <a:lstStyle/>
        <a:p>
          <a:endParaRPr lang="en-GB"/>
        </a:p>
      </dgm:t>
    </dgm:pt>
    <dgm:pt modelId="{F4DB59CB-D46A-46FE-BF27-A580EB37BBF5}">
      <dgm:prSet phldrT="[Text]" custT="1"/>
      <dgm:spPr/>
      <dgm:t>
        <a:bodyPr/>
        <a:lstStyle/>
        <a:p>
          <a:r>
            <a:rPr lang="en-GB" sz="1800" dirty="0" smtClean="0">
              <a:latin typeface="Bookman Old Style" pitchFamily="18" charset="0"/>
            </a:rPr>
            <a:t>It is important to help children develop strong self-esteem to enable them to become competent and confident learners</a:t>
          </a:r>
          <a:r>
            <a:rPr lang="en-GB" sz="1600" dirty="0" smtClean="0">
              <a:latin typeface="Bookman Old Style" pitchFamily="18" charset="0"/>
            </a:rPr>
            <a:t>. </a:t>
          </a:r>
          <a:endParaRPr lang="en-GB" sz="1600" dirty="0"/>
        </a:p>
      </dgm:t>
    </dgm:pt>
    <dgm:pt modelId="{193EF878-6054-45B0-91E8-0E1B8908279F}" type="parTrans" cxnId="{37A101EB-4C72-44BE-951C-318206C3CB58}">
      <dgm:prSet/>
      <dgm:spPr/>
      <dgm:t>
        <a:bodyPr/>
        <a:lstStyle/>
        <a:p>
          <a:endParaRPr lang="en-GB"/>
        </a:p>
      </dgm:t>
    </dgm:pt>
    <dgm:pt modelId="{E3626541-D522-44D2-A1C4-99F471D90911}" type="sibTrans" cxnId="{37A101EB-4C72-44BE-951C-318206C3CB58}">
      <dgm:prSet/>
      <dgm:spPr/>
      <dgm:t>
        <a:bodyPr/>
        <a:lstStyle/>
        <a:p>
          <a:endParaRPr lang="en-GB"/>
        </a:p>
      </dgm:t>
    </dgm:pt>
    <dgm:pt modelId="{89CA966F-1222-4302-AE12-FFB222C48E14}">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GB" sz="1800" dirty="0" smtClean="0">
            <a:latin typeface="Bookman Old Style"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en-GB" sz="1800" dirty="0" smtClean="0">
              <a:latin typeface="Bookman Old Style" pitchFamily="18" charset="0"/>
            </a:rPr>
            <a:t>It is important to develop relationships with the children and their families to help them develop trust in themselves and others.</a:t>
          </a:r>
        </a:p>
        <a:p>
          <a:endParaRPr lang="en-GB" dirty="0"/>
        </a:p>
      </dgm:t>
    </dgm:pt>
    <dgm:pt modelId="{80B566F6-E3D1-4DD6-9932-7D05BBF88256}" type="sibTrans" cxnId="{F1691FE0-0945-4FCB-804D-3312E6CA0214}">
      <dgm:prSet/>
      <dgm:spPr/>
      <dgm:t>
        <a:bodyPr/>
        <a:lstStyle/>
        <a:p>
          <a:endParaRPr lang="en-GB"/>
        </a:p>
      </dgm:t>
    </dgm:pt>
    <dgm:pt modelId="{684989EC-4B6A-4286-8DC7-D4ABB07C5009}" type="parTrans" cxnId="{F1691FE0-0945-4FCB-804D-3312E6CA0214}">
      <dgm:prSet/>
      <dgm:spPr/>
      <dgm:t>
        <a:bodyPr/>
        <a:lstStyle/>
        <a:p>
          <a:endParaRPr lang="en-GB"/>
        </a:p>
      </dgm:t>
    </dgm:pt>
    <dgm:pt modelId="{4CF6F250-AE61-4AC3-9C1D-946F457A6F18}">
      <dgm:prSet custT="1"/>
      <dgm:spPr/>
      <dgm:t>
        <a:bodyPr/>
        <a:lstStyle/>
        <a:p>
          <a:pPr marL="114300" indent="0" defTabSz="533400">
            <a:lnSpc>
              <a:spcPct val="90000"/>
            </a:lnSpc>
            <a:buNone/>
          </a:pPr>
          <a:endParaRPr lang="en-GB" sz="1300" dirty="0"/>
        </a:p>
      </dgm:t>
    </dgm:pt>
    <dgm:pt modelId="{F7D74149-5CC4-4C80-A808-4AC1B147B919}" type="sibTrans" cxnId="{27D41BE2-6607-459D-9CD0-70F81DCB6687}">
      <dgm:prSet/>
      <dgm:spPr/>
      <dgm:t>
        <a:bodyPr/>
        <a:lstStyle/>
        <a:p>
          <a:endParaRPr lang="en-GB"/>
        </a:p>
      </dgm:t>
    </dgm:pt>
    <dgm:pt modelId="{C1BA4A31-252B-451A-9947-B27135AC2F2B}" type="parTrans" cxnId="{27D41BE2-6607-459D-9CD0-70F81DCB6687}">
      <dgm:prSet/>
      <dgm:spPr/>
      <dgm:t>
        <a:bodyPr/>
        <a:lstStyle/>
        <a:p>
          <a:endParaRPr lang="en-GB"/>
        </a:p>
      </dgm:t>
    </dgm:pt>
    <dgm:pt modelId="{10644DCD-37B0-4BD9-8960-8F02AFF94DDA}">
      <dgm:prSet custT="1"/>
      <dgm:spPr/>
      <dgm:t>
        <a:bodyPr/>
        <a:lstStyle/>
        <a:p>
          <a:r>
            <a:rPr lang="en-NZ" sz="2000" dirty="0" smtClean="0">
              <a:latin typeface="Bookman Old Style" pitchFamily="18" charset="0"/>
            </a:rPr>
            <a:t>“How much time do I have left?”</a:t>
          </a:r>
        </a:p>
      </dgm:t>
    </dgm:pt>
    <dgm:pt modelId="{466BCA1F-71FF-4485-9500-9EE5647A9F91}" type="parTrans" cxnId="{E8F5144F-1682-45E3-B2C6-1C35026E8747}">
      <dgm:prSet/>
      <dgm:spPr/>
      <dgm:t>
        <a:bodyPr/>
        <a:lstStyle/>
        <a:p>
          <a:endParaRPr lang="en-GB"/>
        </a:p>
      </dgm:t>
    </dgm:pt>
    <dgm:pt modelId="{4CEA0E9A-7924-4FD5-9A8D-CBD9879F716F}" type="sibTrans" cxnId="{E8F5144F-1682-45E3-B2C6-1C35026E8747}">
      <dgm:prSet/>
      <dgm:spPr/>
      <dgm:t>
        <a:bodyPr/>
        <a:lstStyle/>
        <a:p>
          <a:endParaRPr lang="en-GB"/>
        </a:p>
      </dgm:t>
    </dgm:pt>
    <dgm:pt modelId="{45692EE9-C6C7-4F3D-B01D-773656186412}">
      <dgm:prSet custT="1"/>
      <dgm:spPr/>
      <dgm:t>
        <a:bodyPr/>
        <a:lstStyle/>
        <a:p>
          <a:r>
            <a:rPr lang="en-NZ" sz="2000" b="1" dirty="0" smtClean="0">
              <a:solidFill>
                <a:srgbClr val="00B050"/>
              </a:solidFill>
              <a:latin typeface="Bookman Old Style" pitchFamily="18" charset="0"/>
            </a:rPr>
            <a:t>“Enough to make a difference”</a:t>
          </a:r>
          <a:endParaRPr lang="en-NZ" sz="2000" dirty="0" smtClean="0">
            <a:solidFill>
              <a:srgbClr val="00B050"/>
            </a:solidFill>
            <a:latin typeface="Bookman Old Style" pitchFamily="18" charset="0"/>
          </a:endParaRPr>
        </a:p>
      </dgm:t>
    </dgm:pt>
    <dgm:pt modelId="{B1EE4D30-507D-4BF3-8307-FBACDDBAF091}" type="parTrans" cxnId="{FF135030-AD2E-4890-A757-E0298871B92C}">
      <dgm:prSet/>
      <dgm:spPr/>
      <dgm:t>
        <a:bodyPr/>
        <a:lstStyle/>
        <a:p>
          <a:endParaRPr lang="en-GB"/>
        </a:p>
      </dgm:t>
    </dgm:pt>
    <dgm:pt modelId="{7D9A1A65-0493-4B59-8DC4-47E16D120E25}" type="sibTrans" cxnId="{FF135030-AD2E-4890-A757-E0298871B92C}">
      <dgm:prSet/>
      <dgm:spPr/>
      <dgm:t>
        <a:bodyPr/>
        <a:lstStyle/>
        <a:p>
          <a:endParaRPr lang="en-GB"/>
        </a:p>
      </dgm:t>
    </dgm:pt>
    <dgm:pt modelId="{B63D405F-C864-4B4C-A07B-A021AB1EA7E1}" type="pres">
      <dgm:prSet presAssocID="{09B3BF04-6854-4AB5-A4D3-6D907ED6FD2A}" presName="Name0" presStyleCnt="0">
        <dgm:presLayoutVars>
          <dgm:dir/>
          <dgm:animLvl val="lvl"/>
          <dgm:resizeHandles/>
        </dgm:presLayoutVars>
      </dgm:prSet>
      <dgm:spPr/>
      <dgm:t>
        <a:bodyPr/>
        <a:lstStyle/>
        <a:p>
          <a:endParaRPr lang="en-GB"/>
        </a:p>
      </dgm:t>
    </dgm:pt>
    <dgm:pt modelId="{448F551D-769A-41B9-ACB0-BB20612FEE26}" type="pres">
      <dgm:prSet presAssocID="{DCEE8EE3-424F-41CE-85CC-EC9A25EC586F}" presName="linNode" presStyleCnt="0"/>
      <dgm:spPr/>
    </dgm:pt>
    <dgm:pt modelId="{56BEF18F-8555-4646-8FCD-913828B5B0A7}" type="pres">
      <dgm:prSet presAssocID="{DCEE8EE3-424F-41CE-85CC-EC9A25EC586F}" presName="parentShp" presStyleLbl="node1" presStyleIdx="0" presStyleCnt="3">
        <dgm:presLayoutVars>
          <dgm:bulletEnabled val="1"/>
        </dgm:presLayoutVars>
      </dgm:prSet>
      <dgm:spPr/>
      <dgm:t>
        <a:bodyPr/>
        <a:lstStyle/>
        <a:p>
          <a:endParaRPr lang="en-GB"/>
        </a:p>
      </dgm:t>
    </dgm:pt>
    <dgm:pt modelId="{4ACA04FE-11E5-4538-8F49-BFC05C432FAF}" type="pres">
      <dgm:prSet presAssocID="{DCEE8EE3-424F-41CE-85CC-EC9A25EC586F}" presName="childShp" presStyleLbl="bgAccFollowNode1" presStyleIdx="0" presStyleCnt="3">
        <dgm:presLayoutVars>
          <dgm:bulletEnabled val="1"/>
        </dgm:presLayoutVars>
      </dgm:prSet>
      <dgm:spPr/>
      <dgm:t>
        <a:bodyPr/>
        <a:lstStyle/>
        <a:p>
          <a:endParaRPr lang="en-GB"/>
        </a:p>
      </dgm:t>
    </dgm:pt>
    <dgm:pt modelId="{3484C8CF-90F8-4FA3-B6A5-D687C39C2085}" type="pres">
      <dgm:prSet presAssocID="{3B2B1E76-31CC-4528-983A-BF1C70220C0A}" presName="spacing" presStyleCnt="0"/>
      <dgm:spPr/>
    </dgm:pt>
    <dgm:pt modelId="{F513D153-0945-416D-8F30-1AF5534DFCA7}" type="pres">
      <dgm:prSet presAssocID="{BD32E5E3-CA32-41AD-88B9-DCF6A075D78F}" presName="linNode" presStyleCnt="0"/>
      <dgm:spPr/>
    </dgm:pt>
    <dgm:pt modelId="{C7D0139C-AE7B-4AA6-8F76-3FE0DCC358DF}" type="pres">
      <dgm:prSet presAssocID="{BD32E5E3-CA32-41AD-88B9-DCF6A075D78F}" presName="parentShp" presStyleLbl="node1" presStyleIdx="1" presStyleCnt="3">
        <dgm:presLayoutVars>
          <dgm:bulletEnabled val="1"/>
        </dgm:presLayoutVars>
      </dgm:prSet>
      <dgm:spPr/>
      <dgm:t>
        <a:bodyPr/>
        <a:lstStyle/>
        <a:p>
          <a:endParaRPr lang="en-GB"/>
        </a:p>
      </dgm:t>
    </dgm:pt>
    <dgm:pt modelId="{B847A4B3-0C6F-458F-B7F7-95A6BB96DF5D}" type="pres">
      <dgm:prSet presAssocID="{BD32E5E3-CA32-41AD-88B9-DCF6A075D78F}" presName="childShp" presStyleLbl="bgAccFollowNode1" presStyleIdx="1" presStyleCnt="3">
        <dgm:presLayoutVars>
          <dgm:bulletEnabled val="1"/>
        </dgm:presLayoutVars>
      </dgm:prSet>
      <dgm:spPr/>
      <dgm:t>
        <a:bodyPr/>
        <a:lstStyle/>
        <a:p>
          <a:endParaRPr lang="en-GB"/>
        </a:p>
      </dgm:t>
    </dgm:pt>
    <dgm:pt modelId="{E81B73C3-9C1F-49F0-AF07-EA42164F38B6}" type="pres">
      <dgm:prSet presAssocID="{19424D61-7B8C-4AA0-A2F4-94AC96BEC0DA}" presName="spacing" presStyleCnt="0"/>
      <dgm:spPr/>
    </dgm:pt>
    <dgm:pt modelId="{E46D4EB0-40FA-4D15-A1C5-B620CD1B6F2A}" type="pres">
      <dgm:prSet presAssocID="{89CA966F-1222-4302-AE12-FFB222C48E14}" presName="linNode" presStyleCnt="0"/>
      <dgm:spPr/>
    </dgm:pt>
    <dgm:pt modelId="{17813DBF-EDC2-4B35-A525-180370445818}" type="pres">
      <dgm:prSet presAssocID="{89CA966F-1222-4302-AE12-FFB222C48E14}" presName="parentShp" presStyleLbl="node1" presStyleIdx="2" presStyleCnt="3">
        <dgm:presLayoutVars>
          <dgm:bulletEnabled val="1"/>
        </dgm:presLayoutVars>
      </dgm:prSet>
      <dgm:spPr/>
      <dgm:t>
        <a:bodyPr/>
        <a:lstStyle/>
        <a:p>
          <a:endParaRPr lang="en-GB"/>
        </a:p>
      </dgm:t>
    </dgm:pt>
    <dgm:pt modelId="{E3EEF2B4-6B22-4969-AB05-E19883A41B92}" type="pres">
      <dgm:prSet presAssocID="{89CA966F-1222-4302-AE12-FFB222C48E14}" presName="childShp" presStyleLbl="bgAccFollowNode1" presStyleIdx="2" presStyleCnt="3">
        <dgm:presLayoutVars>
          <dgm:bulletEnabled val="1"/>
        </dgm:presLayoutVars>
      </dgm:prSet>
      <dgm:spPr/>
      <dgm:t>
        <a:bodyPr/>
        <a:lstStyle/>
        <a:p>
          <a:endParaRPr lang="en-GB"/>
        </a:p>
      </dgm:t>
    </dgm:pt>
  </dgm:ptLst>
  <dgm:cxnLst>
    <dgm:cxn modelId="{37A101EB-4C72-44BE-951C-318206C3CB58}" srcId="{BD32E5E3-CA32-41AD-88B9-DCF6A075D78F}" destId="{F4DB59CB-D46A-46FE-BF27-A580EB37BBF5}" srcOrd="0" destOrd="0" parTransId="{193EF878-6054-45B0-91E8-0E1B8908279F}" sibTransId="{E3626541-D522-44D2-A1C4-99F471D90911}"/>
    <dgm:cxn modelId="{F1691FE0-0945-4FCB-804D-3312E6CA0214}" srcId="{09B3BF04-6854-4AB5-A4D3-6D907ED6FD2A}" destId="{89CA966F-1222-4302-AE12-FFB222C48E14}" srcOrd="2" destOrd="0" parTransId="{684989EC-4B6A-4286-8DC7-D4ABB07C5009}" sibTransId="{80B566F6-E3D1-4DD6-9932-7D05BBF88256}"/>
    <dgm:cxn modelId="{7CCB7908-E764-4CE5-AC74-F9771B468EAC}" srcId="{09B3BF04-6854-4AB5-A4D3-6D907ED6FD2A}" destId="{BD32E5E3-CA32-41AD-88B9-DCF6A075D78F}" srcOrd="1" destOrd="0" parTransId="{103FE0BC-CABC-4133-AAC9-62567EAC1006}" sibTransId="{19424D61-7B8C-4AA0-A2F4-94AC96BEC0DA}"/>
    <dgm:cxn modelId="{D0D5C72C-2710-4CCF-A02E-BF2450CD8668}" type="presOf" srcId="{F4DB59CB-D46A-46FE-BF27-A580EB37BBF5}" destId="{B847A4B3-0C6F-458F-B7F7-95A6BB96DF5D}" srcOrd="0" destOrd="0" presId="urn:microsoft.com/office/officeart/2005/8/layout/vList6"/>
    <dgm:cxn modelId="{5D0350D7-BE7F-4615-9BA8-613566C610D5}" srcId="{09B3BF04-6854-4AB5-A4D3-6D907ED6FD2A}" destId="{DCEE8EE3-424F-41CE-85CC-EC9A25EC586F}" srcOrd="0" destOrd="0" parTransId="{FF3994D4-0ECA-4A90-8C16-8D662228C173}" sibTransId="{3B2B1E76-31CC-4528-983A-BF1C70220C0A}"/>
    <dgm:cxn modelId="{27D41BE2-6607-459D-9CD0-70F81DCB6687}" srcId="{89CA966F-1222-4302-AE12-FFB222C48E14}" destId="{4CF6F250-AE61-4AC3-9C1D-946F457A6F18}" srcOrd="0" destOrd="0" parTransId="{C1BA4A31-252B-451A-9947-B27135AC2F2B}" sibTransId="{F7D74149-5CC4-4C80-A808-4AC1B147B919}"/>
    <dgm:cxn modelId="{117DEDAB-FD38-451E-A3A9-C35B1A94C8EE}" type="presOf" srcId="{BD32E5E3-CA32-41AD-88B9-DCF6A075D78F}" destId="{C7D0139C-AE7B-4AA6-8F76-3FE0DCC358DF}" srcOrd="0" destOrd="0" presId="urn:microsoft.com/office/officeart/2005/8/layout/vList6"/>
    <dgm:cxn modelId="{FF135030-AD2E-4890-A757-E0298871B92C}" srcId="{89CA966F-1222-4302-AE12-FFB222C48E14}" destId="{45692EE9-C6C7-4F3D-B01D-773656186412}" srcOrd="2" destOrd="0" parTransId="{B1EE4D30-507D-4BF3-8307-FBACDDBAF091}" sibTransId="{7D9A1A65-0493-4B59-8DC4-47E16D120E25}"/>
    <dgm:cxn modelId="{3D858A6F-F4B9-4848-97F6-0E20BD690073}" type="presOf" srcId="{10644DCD-37B0-4BD9-8960-8F02AFF94DDA}" destId="{E3EEF2B4-6B22-4969-AB05-E19883A41B92}" srcOrd="0" destOrd="1" presId="urn:microsoft.com/office/officeart/2005/8/layout/vList6"/>
    <dgm:cxn modelId="{C3ABDB7B-AD95-41E2-9615-3378E2FC09E1}" type="presOf" srcId="{DCEE8EE3-424F-41CE-85CC-EC9A25EC586F}" destId="{56BEF18F-8555-4646-8FCD-913828B5B0A7}" srcOrd="0" destOrd="0" presId="urn:microsoft.com/office/officeart/2005/8/layout/vList6"/>
    <dgm:cxn modelId="{5EE99F74-EE7C-49F7-AC30-457916AEF2A5}" type="presOf" srcId="{45692EE9-C6C7-4F3D-B01D-773656186412}" destId="{E3EEF2B4-6B22-4969-AB05-E19883A41B92}" srcOrd="0" destOrd="2" presId="urn:microsoft.com/office/officeart/2005/8/layout/vList6"/>
    <dgm:cxn modelId="{09053553-7024-4014-B624-F2E678951CA7}" type="presOf" srcId="{9C481EEA-22D1-42ED-927A-C31159B32126}" destId="{4ACA04FE-11E5-4538-8F49-BFC05C432FAF}" srcOrd="0" destOrd="0" presId="urn:microsoft.com/office/officeart/2005/8/layout/vList6"/>
    <dgm:cxn modelId="{3CF2844E-6C88-4CE7-B251-F135030E7B7C}" srcId="{DCEE8EE3-424F-41CE-85CC-EC9A25EC586F}" destId="{9C481EEA-22D1-42ED-927A-C31159B32126}" srcOrd="0" destOrd="0" parTransId="{AE946B51-DD49-43C5-AB7E-55676DF9B89F}" sibTransId="{46AA80FC-6BDD-4EDF-9C12-DF20BDA8E001}"/>
    <dgm:cxn modelId="{D3E74EF8-19D7-4B1F-A092-2DFADD317785}" type="presOf" srcId="{4CF6F250-AE61-4AC3-9C1D-946F457A6F18}" destId="{E3EEF2B4-6B22-4969-AB05-E19883A41B92}" srcOrd="0" destOrd="0" presId="urn:microsoft.com/office/officeart/2005/8/layout/vList6"/>
    <dgm:cxn modelId="{7E84FA9A-0685-4C2C-B09A-868FE15A4DA6}" type="presOf" srcId="{09B3BF04-6854-4AB5-A4D3-6D907ED6FD2A}" destId="{B63D405F-C864-4B4C-A07B-A021AB1EA7E1}" srcOrd="0" destOrd="0" presId="urn:microsoft.com/office/officeart/2005/8/layout/vList6"/>
    <dgm:cxn modelId="{E8F5144F-1682-45E3-B2C6-1C35026E8747}" srcId="{89CA966F-1222-4302-AE12-FFB222C48E14}" destId="{10644DCD-37B0-4BD9-8960-8F02AFF94DDA}" srcOrd="1" destOrd="0" parTransId="{466BCA1F-71FF-4485-9500-9EE5647A9F91}" sibTransId="{4CEA0E9A-7924-4FD5-9A8D-CBD9879F716F}"/>
    <dgm:cxn modelId="{5B7F1301-CA91-4091-AB0E-B4BAA39EBE95}" type="presOf" srcId="{89CA966F-1222-4302-AE12-FFB222C48E14}" destId="{17813DBF-EDC2-4B35-A525-180370445818}" srcOrd="0" destOrd="0" presId="urn:microsoft.com/office/officeart/2005/8/layout/vList6"/>
    <dgm:cxn modelId="{F1697B00-C003-4D1A-A837-E55346FD0591}" type="presParOf" srcId="{B63D405F-C864-4B4C-A07B-A021AB1EA7E1}" destId="{448F551D-769A-41B9-ACB0-BB20612FEE26}" srcOrd="0" destOrd="0" presId="urn:microsoft.com/office/officeart/2005/8/layout/vList6"/>
    <dgm:cxn modelId="{029D3FB6-2DDA-4B5D-A3DD-1746E1DEEB81}" type="presParOf" srcId="{448F551D-769A-41B9-ACB0-BB20612FEE26}" destId="{56BEF18F-8555-4646-8FCD-913828B5B0A7}" srcOrd="0" destOrd="0" presId="urn:microsoft.com/office/officeart/2005/8/layout/vList6"/>
    <dgm:cxn modelId="{5698F1BA-E5DA-41B0-ADCD-18364476AD94}" type="presParOf" srcId="{448F551D-769A-41B9-ACB0-BB20612FEE26}" destId="{4ACA04FE-11E5-4538-8F49-BFC05C432FAF}" srcOrd="1" destOrd="0" presId="urn:microsoft.com/office/officeart/2005/8/layout/vList6"/>
    <dgm:cxn modelId="{881FF5B1-DC3F-481F-8986-AD555ECE1B07}" type="presParOf" srcId="{B63D405F-C864-4B4C-A07B-A021AB1EA7E1}" destId="{3484C8CF-90F8-4FA3-B6A5-D687C39C2085}" srcOrd="1" destOrd="0" presId="urn:microsoft.com/office/officeart/2005/8/layout/vList6"/>
    <dgm:cxn modelId="{817F492E-2EC0-40FF-B390-5F169434F4F8}" type="presParOf" srcId="{B63D405F-C864-4B4C-A07B-A021AB1EA7E1}" destId="{F513D153-0945-416D-8F30-1AF5534DFCA7}" srcOrd="2" destOrd="0" presId="urn:microsoft.com/office/officeart/2005/8/layout/vList6"/>
    <dgm:cxn modelId="{028F8472-F9E2-4AE6-ACC9-734B84902177}" type="presParOf" srcId="{F513D153-0945-416D-8F30-1AF5534DFCA7}" destId="{C7D0139C-AE7B-4AA6-8F76-3FE0DCC358DF}" srcOrd="0" destOrd="0" presId="urn:microsoft.com/office/officeart/2005/8/layout/vList6"/>
    <dgm:cxn modelId="{062984D0-A1F9-49FA-990F-D24520E318A7}" type="presParOf" srcId="{F513D153-0945-416D-8F30-1AF5534DFCA7}" destId="{B847A4B3-0C6F-458F-B7F7-95A6BB96DF5D}" srcOrd="1" destOrd="0" presId="urn:microsoft.com/office/officeart/2005/8/layout/vList6"/>
    <dgm:cxn modelId="{B8E0018A-4877-421C-BF69-652AB919AE56}" type="presParOf" srcId="{B63D405F-C864-4B4C-A07B-A021AB1EA7E1}" destId="{E81B73C3-9C1F-49F0-AF07-EA42164F38B6}" srcOrd="3" destOrd="0" presId="urn:microsoft.com/office/officeart/2005/8/layout/vList6"/>
    <dgm:cxn modelId="{963D31B1-F80B-40D9-9840-6C88D99F411D}" type="presParOf" srcId="{B63D405F-C864-4B4C-A07B-A021AB1EA7E1}" destId="{E46D4EB0-40FA-4D15-A1C5-B620CD1B6F2A}" srcOrd="4" destOrd="0" presId="urn:microsoft.com/office/officeart/2005/8/layout/vList6"/>
    <dgm:cxn modelId="{DAF2AA1F-4769-4543-B810-C34056BAFF01}" type="presParOf" srcId="{E46D4EB0-40FA-4D15-A1C5-B620CD1B6F2A}" destId="{17813DBF-EDC2-4B35-A525-180370445818}" srcOrd="0" destOrd="0" presId="urn:microsoft.com/office/officeart/2005/8/layout/vList6"/>
    <dgm:cxn modelId="{00C4EF82-7814-4903-AFC2-5DB50D3A9A08}" type="presParOf" srcId="{E46D4EB0-40FA-4D15-A1C5-B620CD1B6F2A}" destId="{E3EEF2B4-6B22-4969-AB05-E19883A41B92}"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0763BA-F43C-4747-930D-7C6173C7D160}">
      <dsp:nvSpPr>
        <dsp:cNvPr id="0" name=""/>
        <dsp:cNvSpPr/>
      </dsp:nvSpPr>
      <dsp:spPr>
        <a:xfrm>
          <a:off x="0" y="0"/>
          <a:ext cx="4571999" cy="4571999"/>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712448-3A9F-407A-A44F-B04CF31672D0}">
      <dsp:nvSpPr>
        <dsp:cNvPr id="0" name=""/>
        <dsp:cNvSpPr/>
      </dsp:nvSpPr>
      <dsp:spPr>
        <a:xfrm>
          <a:off x="2285999" y="0"/>
          <a:ext cx="6218238" cy="4571999"/>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50000"/>
            </a:lnSpc>
            <a:spcBef>
              <a:spcPct val="0"/>
            </a:spcBef>
            <a:spcAft>
              <a:spcPct val="35000"/>
            </a:spcAft>
          </a:pPr>
          <a:r>
            <a:rPr lang="en-GB" sz="2000" kern="1200" dirty="0" smtClean="0">
              <a:latin typeface="Bookman Old Style" pitchFamily="18" charset="0"/>
              <a:ea typeface="+mj-ea"/>
              <a:cs typeface="+mj-cs"/>
            </a:rPr>
            <a:t>It is important that the adult is available and accepting of a child’s feelings in angry and sad times as well as happy ones.</a:t>
          </a:r>
          <a:endParaRPr lang="en-GB" sz="2000" kern="1200" dirty="0">
            <a:latin typeface="Bookman Old Style" pitchFamily="18" charset="0"/>
          </a:endParaRPr>
        </a:p>
      </dsp:txBody>
      <dsp:txXfrm>
        <a:off x="2285999" y="0"/>
        <a:ext cx="6218238" cy="2171700"/>
      </dsp:txXfrm>
    </dsp:sp>
    <dsp:sp modelId="{4E924979-A6EF-40BE-BB12-F9760599BC89}">
      <dsp:nvSpPr>
        <dsp:cNvPr id="0" name=""/>
        <dsp:cNvSpPr/>
      </dsp:nvSpPr>
      <dsp:spPr>
        <a:xfrm>
          <a:off x="1200149" y="2171700"/>
          <a:ext cx="2171699" cy="2171699"/>
        </a:xfrm>
        <a:prstGeom prst="pie">
          <a:avLst>
            <a:gd name="adj1" fmla="val 5400000"/>
            <a:gd name="adj2" fmla="val 16200000"/>
          </a:avLst>
        </a:prstGeom>
        <a:solidFill>
          <a:schemeClr val="accent3">
            <a:hueOff val="-1137357"/>
            <a:satOff val="-4689"/>
            <a:lumOff val="-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B7BC5E-6275-43F6-B409-83AF17B80DFF}">
      <dsp:nvSpPr>
        <dsp:cNvPr id="0" name=""/>
        <dsp:cNvSpPr/>
      </dsp:nvSpPr>
      <dsp:spPr>
        <a:xfrm>
          <a:off x="2285999" y="2171700"/>
          <a:ext cx="6218238" cy="2171699"/>
        </a:xfrm>
        <a:prstGeom prst="rect">
          <a:avLst/>
        </a:prstGeom>
        <a:solidFill>
          <a:schemeClr val="lt1">
            <a:alpha val="90000"/>
            <a:hueOff val="0"/>
            <a:satOff val="0"/>
            <a:lumOff val="0"/>
            <a:alphaOff val="0"/>
          </a:schemeClr>
        </a:solidFill>
        <a:ln w="25400" cap="flat" cmpd="sng" algn="ctr">
          <a:solidFill>
            <a:schemeClr val="accent3">
              <a:hueOff val="-1137357"/>
              <a:satOff val="-4689"/>
              <a:lumOff val="-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50000"/>
            </a:lnSpc>
            <a:spcBef>
              <a:spcPct val="0"/>
            </a:spcBef>
            <a:spcAft>
              <a:spcPct val="35000"/>
            </a:spcAft>
          </a:pPr>
          <a:r>
            <a:rPr lang="en-GB" sz="2000" kern="1200" dirty="0" smtClean="0">
              <a:latin typeface="Bookman Old Style" pitchFamily="18" charset="0"/>
              <a:ea typeface="+mj-ea"/>
              <a:cs typeface="+mj-cs"/>
            </a:rPr>
            <a:t>A child needs to feel that help and comfort is available not only in distress, but that they are also secure and loved when they are active and occupied, creative and problem-solving.</a:t>
          </a:r>
          <a:endParaRPr lang="en-GB" sz="2000" kern="1200" dirty="0">
            <a:latin typeface="Bookman Old Style" pitchFamily="18" charset="0"/>
          </a:endParaRPr>
        </a:p>
      </dsp:txBody>
      <dsp:txXfrm>
        <a:off x="2285999" y="2171700"/>
        <a:ext cx="6218238" cy="21716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5A16FE-7347-46B3-81B5-ADC45EB916F3}">
      <dsp:nvSpPr>
        <dsp:cNvPr id="0" name=""/>
        <dsp:cNvSpPr/>
      </dsp:nvSpPr>
      <dsp:spPr>
        <a:xfrm>
          <a:off x="0" y="891092"/>
          <a:ext cx="2581705" cy="290572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9912" tIns="22860" rIns="159912" bIns="22860" numCol="1" spcCol="1270" anchor="ctr" anchorCtr="0">
          <a:noAutofit/>
        </a:bodyPr>
        <a:lstStyle/>
        <a:p>
          <a:pPr lvl="0" algn="ctr" defTabSz="800100">
            <a:lnSpc>
              <a:spcPct val="150000"/>
            </a:lnSpc>
            <a:spcBef>
              <a:spcPct val="0"/>
            </a:spcBef>
            <a:spcAft>
              <a:spcPct val="35000"/>
            </a:spcAft>
          </a:pPr>
          <a:r>
            <a:rPr lang="en-GB" sz="1800" kern="1200" dirty="0" smtClean="0">
              <a:latin typeface="Bookman Old Style" pitchFamily="18" charset="0"/>
            </a:rPr>
            <a:t>No </a:t>
          </a:r>
          <a:r>
            <a:rPr lang="en-GB" sz="1800" kern="1200" dirty="0" smtClean="0">
              <a:latin typeface="Bookman Old Style" pitchFamily="18" charset="0"/>
              <a:ea typeface="+mj-ea"/>
              <a:cs typeface="+mj-cs"/>
            </a:rPr>
            <a:t>interruptions when a child is actively occupied in play</a:t>
          </a:r>
          <a:endParaRPr lang="en-GB" sz="1800" kern="1200" dirty="0">
            <a:latin typeface="Bookman Old Style" pitchFamily="18" charset="0"/>
          </a:endParaRPr>
        </a:p>
      </dsp:txBody>
      <dsp:txXfrm>
        <a:off x="0" y="891092"/>
        <a:ext cx="2581705" cy="2905722"/>
      </dsp:txXfrm>
    </dsp:sp>
    <dsp:sp modelId="{3E0FAFF3-1606-4021-B3BB-4E690B709667}">
      <dsp:nvSpPr>
        <dsp:cNvPr id="0" name=""/>
        <dsp:cNvSpPr/>
      </dsp:nvSpPr>
      <dsp:spPr>
        <a:xfrm>
          <a:off x="2100997" y="891092"/>
          <a:ext cx="2522573" cy="2905722"/>
        </a:xfrm>
        <a:prstGeom prst="ellipse">
          <a:avLst/>
        </a:prstGeom>
        <a:solidFill>
          <a:schemeClr val="accent5">
            <a:alpha val="50000"/>
            <a:hueOff val="-612379"/>
            <a:satOff val="90"/>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9912" tIns="22860" rIns="159912" bIns="22860" numCol="1" spcCol="1270" anchor="ctr" anchorCtr="0">
          <a:noAutofit/>
        </a:bodyPr>
        <a:lstStyle/>
        <a:p>
          <a:pPr lvl="0" algn="ctr" defTabSz="800100">
            <a:lnSpc>
              <a:spcPct val="150000"/>
            </a:lnSpc>
            <a:spcBef>
              <a:spcPct val="0"/>
            </a:spcBef>
            <a:spcAft>
              <a:spcPct val="35000"/>
            </a:spcAft>
          </a:pPr>
          <a:r>
            <a:rPr lang="en-GB" sz="1800" kern="1200" dirty="0" smtClean="0">
              <a:latin typeface="Bookman Old Style" pitchFamily="18" charset="0"/>
            </a:rPr>
            <a:t>If adults need to interrupt, they apologise</a:t>
          </a:r>
          <a:endParaRPr lang="en-GB" sz="1300" kern="1200" dirty="0">
            <a:latin typeface="Bookman Old Style" pitchFamily="18" charset="0"/>
          </a:endParaRPr>
        </a:p>
      </dsp:txBody>
      <dsp:txXfrm>
        <a:off x="2100997" y="891092"/>
        <a:ext cx="2522573" cy="2905722"/>
      </dsp:txXfrm>
    </dsp:sp>
    <dsp:sp modelId="{4463C3D7-56DF-4452-A204-80056AE232D2}">
      <dsp:nvSpPr>
        <dsp:cNvPr id="0" name=""/>
        <dsp:cNvSpPr/>
      </dsp:nvSpPr>
      <dsp:spPr>
        <a:xfrm>
          <a:off x="3949345" y="891092"/>
          <a:ext cx="2199951" cy="2905722"/>
        </a:xfrm>
        <a:prstGeom prst="ellipse">
          <a:avLst/>
        </a:prstGeom>
        <a:solidFill>
          <a:schemeClr val="accent5">
            <a:alpha val="50000"/>
            <a:hueOff val="-1224758"/>
            <a:satOff val="180"/>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9912" tIns="22860" rIns="159912" bIns="22860" numCol="1" spcCol="1270" anchor="ctr" anchorCtr="0">
          <a:noAutofit/>
        </a:bodyPr>
        <a:lstStyle/>
        <a:p>
          <a:pPr lvl="0" algn="ctr" defTabSz="800100">
            <a:lnSpc>
              <a:spcPct val="150000"/>
            </a:lnSpc>
            <a:spcBef>
              <a:spcPct val="0"/>
            </a:spcBef>
            <a:spcAft>
              <a:spcPct val="35000"/>
            </a:spcAft>
          </a:pPr>
          <a:r>
            <a:rPr lang="en-GB" sz="1800" kern="1200" dirty="0" smtClean="0">
              <a:latin typeface="Bookman Old Style" pitchFamily="18" charset="0"/>
            </a:rPr>
            <a:t>Example adult</a:t>
          </a:r>
        </a:p>
        <a:p>
          <a:pPr lvl="0" algn="ctr" defTabSz="800100">
            <a:lnSpc>
              <a:spcPct val="150000"/>
            </a:lnSpc>
            <a:spcBef>
              <a:spcPct val="0"/>
            </a:spcBef>
            <a:spcAft>
              <a:spcPct val="35000"/>
            </a:spcAft>
          </a:pPr>
          <a:r>
            <a:rPr lang="en-GB" sz="1800" kern="1200" dirty="0" smtClean="0">
              <a:latin typeface="Bookman Old Style" pitchFamily="18" charset="0"/>
            </a:rPr>
            <a:t>newspape</a:t>
          </a:r>
          <a:r>
            <a:rPr lang="en-GB" sz="1800" kern="1200" dirty="0" smtClean="0">
              <a:latin typeface="+mj-lt"/>
            </a:rPr>
            <a:t>r</a:t>
          </a:r>
        </a:p>
      </dsp:txBody>
      <dsp:txXfrm>
        <a:off x="3949345" y="891092"/>
        <a:ext cx="2199951" cy="2905722"/>
      </dsp:txXfrm>
    </dsp:sp>
    <dsp:sp modelId="{215AD25C-9DEB-48D7-8480-D1CB4038A714}">
      <dsp:nvSpPr>
        <dsp:cNvPr id="0" name=""/>
        <dsp:cNvSpPr/>
      </dsp:nvSpPr>
      <dsp:spPr>
        <a:xfrm>
          <a:off x="5661234" y="488"/>
          <a:ext cx="3080704" cy="4686929"/>
        </a:xfrm>
        <a:prstGeom prst="ellipse">
          <a:avLst/>
        </a:prstGeom>
        <a:solidFill>
          <a:schemeClr val="accent5">
            <a:alpha val="50000"/>
            <a:hueOff val="-1837137"/>
            <a:satOff val="270"/>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9912" tIns="21590" rIns="159912" bIns="21590" numCol="1" spcCol="1270" anchor="ctr" anchorCtr="0">
          <a:noAutofit/>
        </a:bodyPr>
        <a:lstStyle/>
        <a:p>
          <a:pPr lvl="0" algn="ctr" defTabSz="755650">
            <a:lnSpc>
              <a:spcPct val="150000"/>
            </a:lnSpc>
            <a:spcBef>
              <a:spcPct val="0"/>
            </a:spcBef>
            <a:spcAft>
              <a:spcPct val="35000"/>
            </a:spcAft>
          </a:pPr>
          <a:r>
            <a:rPr lang="en-GB" sz="1700" kern="1200" dirty="0" smtClean="0">
              <a:latin typeface="Bookman Old Style" pitchFamily="18" charset="0"/>
              <a:ea typeface="+mj-ea"/>
              <a:cs typeface="+mj-cs"/>
            </a:rPr>
            <a:t>Don't need to entertain children because given a nurturing environment and freedom to explore,  </a:t>
          </a:r>
          <a:r>
            <a:rPr lang="en-GB" sz="1700" b="0" kern="1200" dirty="0" smtClean="0">
              <a:solidFill>
                <a:srgbClr val="00B050"/>
              </a:solidFill>
              <a:latin typeface="Bookman Old Style" pitchFamily="18" charset="0"/>
              <a:ea typeface="+mj-ea"/>
              <a:cs typeface="+mj-cs"/>
            </a:rPr>
            <a:t>children are quite capable of entertaining themselves</a:t>
          </a:r>
          <a:r>
            <a:rPr lang="en-GB" sz="1200" b="0" kern="1200" dirty="0" smtClean="0">
              <a:solidFill>
                <a:srgbClr val="00B050"/>
              </a:solidFill>
              <a:latin typeface="Bookman Old Style" pitchFamily="18" charset="0"/>
              <a:ea typeface="+mj-ea"/>
              <a:cs typeface="+mj-cs"/>
            </a:rPr>
            <a:t>.</a:t>
          </a:r>
          <a:endParaRPr lang="en-GB" sz="1200" b="0" kern="1200" dirty="0">
            <a:solidFill>
              <a:srgbClr val="00B050"/>
            </a:solidFill>
            <a:latin typeface="Bookman Old Style" pitchFamily="18" charset="0"/>
          </a:endParaRPr>
        </a:p>
      </dsp:txBody>
      <dsp:txXfrm>
        <a:off x="5661234" y="488"/>
        <a:ext cx="3080704" cy="468692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2F29C6-273A-45A3-910A-DDF7AD723D1A}">
      <dsp:nvSpPr>
        <dsp:cNvPr id="0" name=""/>
        <dsp:cNvSpPr/>
      </dsp:nvSpPr>
      <dsp:spPr>
        <a:xfrm>
          <a:off x="0" y="1500192"/>
          <a:ext cx="3377530" cy="3030402"/>
        </a:xfrm>
        <a:prstGeom prst="ellipse">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100000"/>
            </a:lnSpc>
            <a:spcBef>
              <a:spcPct val="0"/>
            </a:spcBef>
            <a:spcAft>
              <a:spcPct val="35000"/>
            </a:spcAft>
          </a:pPr>
          <a:r>
            <a:rPr lang="en-GB" sz="2000" kern="1200" dirty="0" smtClean="0">
              <a:latin typeface="Bookman Old Style" pitchFamily="18" charset="0"/>
            </a:rPr>
            <a:t>     When you </a:t>
          </a:r>
          <a:r>
            <a:rPr lang="en-NZ" sz="2000" kern="1200" dirty="0" smtClean="0">
              <a:latin typeface="Bookman Old Style" pitchFamily="18" charset="0"/>
            </a:rPr>
            <a:t>approach a child with an attitude of respect, you let him know what you intend to do and give him a chance to respond. </a:t>
          </a:r>
          <a:r>
            <a:rPr lang="en-GB" sz="2000" kern="1200" dirty="0" smtClean="0">
              <a:latin typeface="Bookman Old Style" pitchFamily="18" charset="0"/>
            </a:rPr>
            <a:t> </a:t>
          </a:r>
          <a:endParaRPr lang="en-GB" sz="2000" kern="1200" dirty="0">
            <a:latin typeface="Bookman Old Style" pitchFamily="18" charset="0"/>
          </a:endParaRPr>
        </a:p>
      </dsp:txBody>
      <dsp:txXfrm>
        <a:off x="0" y="1500192"/>
        <a:ext cx="3377530" cy="3030402"/>
      </dsp:txXfrm>
    </dsp:sp>
    <dsp:sp modelId="{11C60129-E92B-484F-A201-55E3D073EB15}">
      <dsp:nvSpPr>
        <dsp:cNvPr id="0" name=""/>
        <dsp:cNvSpPr/>
      </dsp:nvSpPr>
      <dsp:spPr>
        <a:xfrm>
          <a:off x="3560365" y="1833476"/>
          <a:ext cx="1294004" cy="1294004"/>
        </a:xfrm>
        <a:prstGeom prst="mathEqual">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endParaRPr lang="en-GB" sz="5500" kern="1200"/>
        </a:p>
      </dsp:txBody>
      <dsp:txXfrm>
        <a:off x="3560365" y="1833476"/>
        <a:ext cx="1294004" cy="1294004"/>
      </dsp:txXfrm>
    </dsp:sp>
    <dsp:sp modelId="{5AAAEF7A-2B9F-4332-AF24-4A9E9FF3F190}">
      <dsp:nvSpPr>
        <dsp:cNvPr id="0" name=""/>
        <dsp:cNvSpPr/>
      </dsp:nvSpPr>
      <dsp:spPr>
        <a:xfrm>
          <a:off x="5037205" y="142882"/>
          <a:ext cx="3535354" cy="3389310"/>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NZ" sz="1800" kern="1200" dirty="0" smtClean="0">
              <a:latin typeface="Bookman Old Style" pitchFamily="18" charset="0"/>
            </a:rPr>
            <a:t>You assume he is competent and involve him in his care and let him, as much as possible, solve his own problems. </a:t>
          </a:r>
        </a:p>
        <a:p>
          <a:pPr lvl="0" algn="ctr" defTabSz="800100">
            <a:lnSpc>
              <a:spcPct val="90000"/>
            </a:lnSpc>
            <a:spcBef>
              <a:spcPct val="0"/>
            </a:spcBef>
            <a:spcAft>
              <a:spcPct val="35000"/>
            </a:spcAft>
          </a:pPr>
          <a:r>
            <a:rPr lang="en-NZ" sz="1800" kern="1200" dirty="0" smtClean="0">
              <a:latin typeface="Bookman Old Style" pitchFamily="18" charset="0"/>
            </a:rPr>
            <a:t>You give him plenty of physical freedom and you don't push development </a:t>
          </a:r>
          <a:endParaRPr lang="en-GB" sz="1800" kern="1200" dirty="0">
            <a:latin typeface="Bookman Old Style" pitchFamily="18" charset="0"/>
          </a:endParaRPr>
        </a:p>
      </dsp:txBody>
      <dsp:txXfrm>
        <a:off x="5037205" y="142882"/>
        <a:ext cx="3535354" cy="338931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21E16A-7209-474C-9227-F4B7A4A79EA0}">
      <dsp:nvSpPr>
        <dsp:cNvPr id="0" name=""/>
        <dsp:cNvSpPr/>
      </dsp:nvSpPr>
      <dsp:spPr>
        <a:xfrm>
          <a:off x="4051960" y="1958415"/>
          <a:ext cx="1279177" cy="1279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0" kern="1200" dirty="0" smtClean="0">
              <a:latin typeface="Bookman Old Style" pitchFamily="18" charset="0"/>
            </a:rPr>
            <a:t>Teachers need to</a:t>
          </a:r>
          <a:endParaRPr lang="en-GB" sz="1400" b="0" kern="1200" dirty="0">
            <a:latin typeface="Bookman Old Style" pitchFamily="18" charset="0"/>
          </a:endParaRPr>
        </a:p>
      </dsp:txBody>
      <dsp:txXfrm>
        <a:off x="4051960" y="1958415"/>
        <a:ext cx="1279177" cy="1279177"/>
      </dsp:txXfrm>
    </dsp:sp>
    <dsp:sp modelId="{C67B615A-EB4E-4EB5-B2D7-BC8088EF3D09}">
      <dsp:nvSpPr>
        <dsp:cNvPr id="0" name=""/>
        <dsp:cNvSpPr/>
      </dsp:nvSpPr>
      <dsp:spPr>
        <a:xfrm rot="16200000">
          <a:off x="4527949" y="1441536"/>
          <a:ext cx="327199" cy="43492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16200000">
        <a:off x="4527949" y="1441536"/>
        <a:ext cx="327199" cy="434920"/>
      </dsp:txXfrm>
    </dsp:sp>
    <dsp:sp modelId="{2FA257A3-B1C8-4928-AD1A-AEF9D7511F1D}">
      <dsp:nvSpPr>
        <dsp:cNvPr id="0" name=""/>
        <dsp:cNvSpPr/>
      </dsp:nvSpPr>
      <dsp:spPr>
        <a:xfrm>
          <a:off x="3318660" y="-58023"/>
          <a:ext cx="2745778" cy="1399080"/>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latin typeface="Bookman Old Style" pitchFamily="18" charset="0"/>
            </a:rPr>
            <a:t>Be attuned to the child’s thinking at the time of the interaction</a:t>
          </a:r>
        </a:p>
      </dsp:txBody>
      <dsp:txXfrm>
        <a:off x="3318660" y="-58023"/>
        <a:ext cx="2745778" cy="1399080"/>
      </dsp:txXfrm>
    </dsp:sp>
    <dsp:sp modelId="{72150ED4-0CCE-48AB-A97B-683D9E643288}">
      <dsp:nvSpPr>
        <dsp:cNvPr id="0" name=""/>
        <dsp:cNvSpPr/>
      </dsp:nvSpPr>
      <dsp:spPr>
        <a:xfrm rot="19454763">
          <a:off x="5463726" y="1448997"/>
          <a:ext cx="1043269" cy="43492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19454763">
        <a:off x="5463726" y="1448997"/>
        <a:ext cx="1043269" cy="434920"/>
      </dsp:txXfrm>
    </dsp:sp>
    <dsp:sp modelId="{D157209F-FDF8-4359-9F4C-FC65D1E11856}">
      <dsp:nvSpPr>
        <dsp:cNvPr id="0" name=""/>
        <dsp:cNvSpPr/>
      </dsp:nvSpPr>
      <dsp:spPr>
        <a:xfrm>
          <a:off x="6115851" y="0"/>
          <a:ext cx="2769091" cy="115125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b="0" kern="1200" dirty="0" smtClean="0">
              <a:latin typeface="Bookman Old Style" pitchFamily="18" charset="0"/>
            </a:rPr>
            <a:t>Be available to each child</a:t>
          </a:r>
        </a:p>
      </dsp:txBody>
      <dsp:txXfrm>
        <a:off x="6115851" y="0"/>
        <a:ext cx="2769091" cy="1151259"/>
      </dsp:txXfrm>
    </dsp:sp>
    <dsp:sp modelId="{6498B04A-D1F9-4089-9949-047241A2BE41}">
      <dsp:nvSpPr>
        <dsp:cNvPr id="0" name=""/>
        <dsp:cNvSpPr/>
      </dsp:nvSpPr>
      <dsp:spPr>
        <a:xfrm rot="21209040">
          <a:off x="5533420" y="2255577"/>
          <a:ext cx="504451" cy="43492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21209040">
        <a:off x="5533420" y="2255577"/>
        <a:ext cx="504451" cy="434920"/>
      </dsp:txXfrm>
    </dsp:sp>
    <dsp:sp modelId="{1EBD0CA2-9D5F-442B-BA34-C40BCC8412E4}">
      <dsp:nvSpPr>
        <dsp:cNvPr id="0" name=""/>
        <dsp:cNvSpPr/>
      </dsp:nvSpPr>
      <dsp:spPr>
        <a:xfrm>
          <a:off x="6259691" y="1277586"/>
          <a:ext cx="2522882" cy="199445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solidFill>
                <a:srgbClr val="C00000"/>
              </a:solidFill>
              <a:latin typeface="Bookman Old Style" pitchFamily="18" charset="0"/>
            </a:rPr>
            <a:t>Respond to each child in ways that enhance the child’s strengths and interest</a:t>
          </a:r>
          <a:endParaRPr lang="en-GB" sz="1800" b="0" kern="1200" dirty="0">
            <a:solidFill>
              <a:srgbClr val="C00000"/>
            </a:solidFill>
            <a:latin typeface="Bookman Old Style" pitchFamily="18" charset="0"/>
          </a:endParaRPr>
        </a:p>
      </dsp:txBody>
      <dsp:txXfrm>
        <a:off x="6259691" y="1277586"/>
        <a:ext cx="2522882" cy="1994454"/>
      </dsp:txXfrm>
    </dsp:sp>
    <dsp:sp modelId="{FF50327C-E522-47BD-86FB-4CF4296F1367}">
      <dsp:nvSpPr>
        <dsp:cNvPr id="0" name=""/>
        <dsp:cNvSpPr/>
      </dsp:nvSpPr>
      <dsp:spPr>
        <a:xfrm rot="1765948">
          <a:off x="5488629" y="3058283"/>
          <a:ext cx="808244" cy="43492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1765948">
        <a:off x="5488629" y="3058283"/>
        <a:ext cx="808244" cy="434920"/>
      </dsp:txXfrm>
    </dsp:sp>
    <dsp:sp modelId="{A41C8217-9240-4A78-9EA9-D8A37AB22BE3}">
      <dsp:nvSpPr>
        <dsp:cNvPr id="0" name=""/>
        <dsp:cNvSpPr/>
      </dsp:nvSpPr>
      <dsp:spPr>
        <a:xfrm>
          <a:off x="6168264" y="3433663"/>
          <a:ext cx="2778773" cy="156289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latin typeface="Bookman Old Style" pitchFamily="18" charset="0"/>
            </a:rPr>
            <a:t>Respond in a consistent, positive, warm, and friendly manner</a:t>
          </a:r>
        </a:p>
      </dsp:txBody>
      <dsp:txXfrm>
        <a:off x="6168264" y="3433663"/>
        <a:ext cx="2778773" cy="1562892"/>
      </dsp:txXfrm>
    </dsp:sp>
    <dsp:sp modelId="{312806EC-0524-47D3-AA6B-270CCB7606EA}">
      <dsp:nvSpPr>
        <dsp:cNvPr id="0" name=""/>
        <dsp:cNvSpPr/>
      </dsp:nvSpPr>
      <dsp:spPr>
        <a:xfrm rot="5403402">
          <a:off x="4543421" y="3289587"/>
          <a:ext cx="294456" cy="43492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5403402">
        <a:off x="4543421" y="3289587"/>
        <a:ext cx="294456" cy="434920"/>
      </dsp:txXfrm>
    </dsp:sp>
    <dsp:sp modelId="{0A1120AF-A61C-4194-B8F4-82FE6AFE0476}">
      <dsp:nvSpPr>
        <dsp:cNvPr id="0" name=""/>
        <dsp:cNvSpPr/>
      </dsp:nvSpPr>
      <dsp:spPr>
        <a:xfrm>
          <a:off x="3313218" y="3793170"/>
          <a:ext cx="2753157" cy="115125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solidFill>
                <a:srgbClr val="C00000"/>
              </a:solidFill>
              <a:latin typeface="Bookman Old Style" pitchFamily="18" charset="0"/>
            </a:rPr>
            <a:t>Develop children’s self-esteem and self-confidence</a:t>
          </a:r>
          <a:endParaRPr lang="en-GB" sz="1800" b="0" kern="1200" dirty="0">
            <a:solidFill>
              <a:srgbClr val="C00000"/>
            </a:solidFill>
            <a:latin typeface="Bookman Old Style" pitchFamily="18" charset="0"/>
          </a:endParaRPr>
        </a:p>
      </dsp:txBody>
      <dsp:txXfrm>
        <a:off x="3313218" y="3793170"/>
        <a:ext cx="2753157" cy="1151259"/>
      </dsp:txXfrm>
    </dsp:sp>
    <dsp:sp modelId="{7B27E722-3944-4EBE-932D-DF51E78F0398}">
      <dsp:nvSpPr>
        <dsp:cNvPr id="0" name=""/>
        <dsp:cNvSpPr/>
      </dsp:nvSpPr>
      <dsp:spPr>
        <a:xfrm rot="9021685">
          <a:off x="2873948" y="3137614"/>
          <a:ext cx="974007" cy="43492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9021685">
        <a:off x="2873948" y="3137614"/>
        <a:ext cx="974007" cy="434920"/>
      </dsp:txXfrm>
    </dsp:sp>
    <dsp:sp modelId="{3873511B-9E75-4729-A2C3-606B1BBEED2B}">
      <dsp:nvSpPr>
        <dsp:cNvPr id="0" name=""/>
        <dsp:cNvSpPr/>
      </dsp:nvSpPr>
      <dsp:spPr>
        <a:xfrm>
          <a:off x="238992" y="3721309"/>
          <a:ext cx="2933145" cy="115125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latin typeface="Bookman Old Style" pitchFamily="18" charset="0"/>
            </a:rPr>
            <a:t>Engage in reciprocal interactions</a:t>
          </a:r>
        </a:p>
      </dsp:txBody>
      <dsp:txXfrm>
        <a:off x="238992" y="3721309"/>
        <a:ext cx="2933145" cy="1151259"/>
      </dsp:txXfrm>
    </dsp:sp>
    <dsp:sp modelId="{1D9F56AF-920B-4DD3-8CF6-AA9D4C9D65D3}">
      <dsp:nvSpPr>
        <dsp:cNvPr id="0" name=""/>
        <dsp:cNvSpPr/>
      </dsp:nvSpPr>
      <dsp:spPr>
        <a:xfrm rot="10672695">
          <a:off x="3265944" y="2423060"/>
          <a:ext cx="556007" cy="43492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10672695">
        <a:off x="3265944" y="2423060"/>
        <a:ext cx="556007" cy="434920"/>
      </dsp:txXfrm>
    </dsp:sp>
    <dsp:sp modelId="{99ABF63A-35C6-404B-935D-722E4A8121BF}">
      <dsp:nvSpPr>
        <dsp:cNvPr id="0" name=""/>
        <dsp:cNvSpPr/>
      </dsp:nvSpPr>
      <dsp:spPr>
        <a:xfrm>
          <a:off x="7425" y="1996471"/>
          <a:ext cx="3001081" cy="143895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solidFill>
                <a:srgbClr val="C00000"/>
              </a:solidFill>
              <a:latin typeface="Bookman Old Style" pitchFamily="18" charset="0"/>
            </a:rPr>
            <a:t>Stimulate children’s curiosity and thinking</a:t>
          </a:r>
        </a:p>
      </dsp:txBody>
      <dsp:txXfrm>
        <a:off x="7425" y="1996471"/>
        <a:ext cx="3001081" cy="1438959"/>
      </dsp:txXfrm>
    </dsp:sp>
    <dsp:sp modelId="{B58FCBCA-243A-4DD9-96F2-04C7A0E52BC5}">
      <dsp:nvSpPr>
        <dsp:cNvPr id="0" name=""/>
        <dsp:cNvSpPr/>
      </dsp:nvSpPr>
      <dsp:spPr>
        <a:xfrm rot="12404759">
          <a:off x="3002264" y="1743118"/>
          <a:ext cx="848872" cy="43492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b="0" kern="1200">
            <a:latin typeface="Bookman Old Style" pitchFamily="18" charset="0"/>
          </a:endParaRPr>
        </a:p>
      </dsp:txBody>
      <dsp:txXfrm rot="12404759">
        <a:off x="3002264" y="1743118"/>
        <a:ext cx="848872" cy="434920"/>
      </dsp:txXfrm>
    </dsp:sp>
    <dsp:sp modelId="{2FB49E66-B935-4914-A6F8-F37E20B241B5}">
      <dsp:nvSpPr>
        <dsp:cNvPr id="0" name=""/>
        <dsp:cNvSpPr/>
      </dsp:nvSpPr>
      <dsp:spPr>
        <a:xfrm>
          <a:off x="7381" y="127884"/>
          <a:ext cx="3061914" cy="176209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kern="1200" dirty="0" smtClean="0">
              <a:latin typeface="Bookman Old Style" pitchFamily="18" charset="0"/>
            </a:rPr>
            <a:t>Encourage children’s language to develop in ways that are relevant to their age</a:t>
          </a:r>
        </a:p>
      </dsp:txBody>
      <dsp:txXfrm>
        <a:off x="7381" y="127884"/>
        <a:ext cx="3061914" cy="17620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D374EE-E1F9-4F89-9D8B-04332DB56C7A}">
      <dsp:nvSpPr>
        <dsp:cNvPr id="0" name=""/>
        <dsp:cNvSpPr/>
      </dsp:nvSpPr>
      <dsp:spPr>
        <a:xfrm rot="5400000">
          <a:off x="4945277" y="-1674332"/>
          <a:ext cx="1675209" cy="5442712"/>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150000"/>
            </a:lnSpc>
            <a:spcBef>
              <a:spcPct val="0"/>
            </a:spcBef>
            <a:spcAft>
              <a:spcPct val="15000"/>
            </a:spcAft>
            <a:buChar char="••"/>
          </a:pPr>
          <a:r>
            <a:rPr lang="en-GB" sz="2000" kern="1200" dirty="0" smtClean="0">
              <a:latin typeface="Bookman Old Style" pitchFamily="18" charset="0"/>
            </a:rPr>
            <a:t>“To learn and develop to their potential, children must be respected and valued as individuals” (MOE, 1996, p. 40)</a:t>
          </a:r>
          <a:endParaRPr lang="en-GB" sz="2000" kern="1200" dirty="0"/>
        </a:p>
      </dsp:txBody>
      <dsp:txXfrm rot="5400000">
        <a:off x="4945277" y="-1674332"/>
        <a:ext cx="1675209" cy="5442712"/>
      </dsp:txXfrm>
    </dsp:sp>
    <dsp:sp modelId="{9F9C3B55-A920-4E8D-9EE2-EC53ABECAFA8}">
      <dsp:nvSpPr>
        <dsp:cNvPr id="0" name=""/>
        <dsp:cNvSpPr/>
      </dsp:nvSpPr>
      <dsp:spPr>
        <a:xfrm>
          <a:off x="0" y="17"/>
          <a:ext cx="3061525" cy="209401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GB" sz="4300" kern="1200" dirty="0" smtClean="0"/>
            <a:t>Te Whāriki</a:t>
          </a:r>
          <a:endParaRPr lang="en-GB" sz="4300" kern="1200" dirty="0"/>
        </a:p>
      </dsp:txBody>
      <dsp:txXfrm>
        <a:off x="0" y="17"/>
        <a:ext cx="3061525" cy="2094011"/>
      </dsp:txXfrm>
    </dsp:sp>
    <dsp:sp modelId="{D59665BB-4099-46D5-9210-ADC56D4EC961}">
      <dsp:nvSpPr>
        <dsp:cNvPr id="0" name=""/>
        <dsp:cNvSpPr/>
      </dsp:nvSpPr>
      <dsp:spPr>
        <a:xfrm rot="5400000">
          <a:off x="4590608" y="666657"/>
          <a:ext cx="2373252" cy="5437397"/>
        </a:xfrm>
        <a:prstGeom prst="round2SameRect">
          <a:avLst/>
        </a:prstGeom>
        <a:solidFill>
          <a:schemeClr val="accent3">
            <a:tint val="40000"/>
            <a:alpha val="90000"/>
            <a:hueOff val="-1932354"/>
            <a:satOff val="-7827"/>
            <a:lumOff val="-648"/>
            <a:alphaOff val="0"/>
          </a:schemeClr>
        </a:solidFill>
        <a:ln w="9525" cap="flat" cmpd="sng" algn="ctr">
          <a:solidFill>
            <a:schemeClr val="accent3">
              <a:tint val="40000"/>
              <a:alpha val="90000"/>
              <a:hueOff val="-1932354"/>
              <a:satOff val="-7827"/>
              <a:lumOff val="-64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0" algn="l" defTabSz="622300">
            <a:lnSpc>
              <a:spcPct val="150000"/>
            </a:lnSpc>
            <a:spcBef>
              <a:spcPct val="0"/>
            </a:spcBef>
            <a:spcAft>
              <a:spcPct val="15000"/>
            </a:spcAft>
            <a:buChar char="••"/>
          </a:pPr>
          <a:endParaRPr lang="en-GB" sz="1400" kern="1200" dirty="0">
            <a:latin typeface="Bookman Old Style" pitchFamily="18" charset="0"/>
          </a:endParaRPr>
        </a:p>
        <a:p>
          <a:pPr marL="0" lvl="1" indent="0" algn="l" defTabSz="711200">
            <a:lnSpc>
              <a:spcPct val="150000"/>
            </a:lnSpc>
            <a:spcBef>
              <a:spcPct val="0"/>
            </a:spcBef>
            <a:spcAft>
              <a:spcPct val="15000"/>
            </a:spcAft>
            <a:buChar char="••"/>
          </a:pPr>
          <a:r>
            <a:rPr lang="en-GB" sz="1600" kern="1200" dirty="0" smtClean="0">
              <a:latin typeface="Bookman Old Style" pitchFamily="18" charset="0"/>
            </a:rPr>
            <a:t>“In order to treat every child with respect and dignity, adults must be aware of children’s strength, understand that they have reasons for their actions, and give each child regular and honest feedback that is positive” (MOE, 1998, p. 20)</a:t>
          </a:r>
        </a:p>
      </dsp:txBody>
      <dsp:txXfrm rot="5400000">
        <a:off x="4590608" y="666657"/>
        <a:ext cx="2373252" cy="5437397"/>
      </dsp:txXfrm>
    </dsp:sp>
    <dsp:sp modelId="{C650A015-3354-4311-BEC4-C17BC8680FA1}">
      <dsp:nvSpPr>
        <dsp:cNvPr id="0" name=""/>
        <dsp:cNvSpPr/>
      </dsp:nvSpPr>
      <dsp:spPr>
        <a:xfrm>
          <a:off x="0" y="2338350"/>
          <a:ext cx="3058535" cy="2094011"/>
        </a:xfrm>
        <a:prstGeom prst="roundRect">
          <a:avLst/>
        </a:prstGeom>
        <a:gradFill rotWithShape="0">
          <a:gsLst>
            <a:gs pos="0">
              <a:schemeClr val="accent3">
                <a:hueOff val="-1137357"/>
                <a:satOff val="-4689"/>
                <a:lumOff val="-983"/>
                <a:alphaOff val="0"/>
                <a:shade val="51000"/>
                <a:satMod val="130000"/>
              </a:schemeClr>
            </a:gs>
            <a:gs pos="80000">
              <a:schemeClr val="accent3">
                <a:hueOff val="-1137357"/>
                <a:satOff val="-4689"/>
                <a:lumOff val="-983"/>
                <a:alphaOff val="0"/>
                <a:shade val="93000"/>
                <a:satMod val="130000"/>
              </a:schemeClr>
            </a:gs>
            <a:gs pos="100000">
              <a:schemeClr val="accent3">
                <a:hueOff val="-1137357"/>
                <a:satOff val="-4689"/>
                <a:lumOff val="-98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GB" sz="4300" kern="1200" dirty="0" smtClean="0"/>
            <a:t>Providing Positive Guidance</a:t>
          </a:r>
          <a:endParaRPr lang="en-GB" sz="4300" kern="1200" dirty="0"/>
        </a:p>
      </dsp:txBody>
      <dsp:txXfrm>
        <a:off x="0" y="2338350"/>
        <a:ext cx="3058535" cy="209401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CA04FE-11E5-4538-8F49-BFC05C432FAF}">
      <dsp:nvSpPr>
        <dsp:cNvPr id="0" name=""/>
        <dsp:cNvSpPr/>
      </dsp:nvSpPr>
      <dsp:spPr>
        <a:xfrm>
          <a:off x="3401695" y="0"/>
          <a:ext cx="5102542" cy="1481836"/>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285750" lvl="1" indent="-285750" algn="l" defTabSz="1600200">
            <a:lnSpc>
              <a:spcPct val="90000"/>
            </a:lnSpc>
            <a:spcBef>
              <a:spcPct val="0"/>
            </a:spcBef>
            <a:spcAft>
              <a:spcPct val="15000"/>
            </a:spcAft>
            <a:buChar char="••"/>
          </a:pPr>
          <a:r>
            <a:rPr lang="en-GB" kern="1200" dirty="0" smtClean="0">
              <a:latin typeface="Bookman Old Style" pitchFamily="18" charset="0"/>
            </a:rPr>
            <a:t>Children should grow up in an environment where they feel respected and valued, and in a place where their choices can be heard</a:t>
          </a:r>
          <a:endParaRPr lang="en-GB" sz="1800" kern="1200" dirty="0"/>
        </a:p>
      </dsp:txBody>
      <dsp:txXfrm>
        <a:off x="3401695" y="0"/>
        <a:ext cx="5102542" cy="1481836"/>
      </dsp:txXfrm>
    </dsp:sp>
    <dsp:sp modelId="{56BEF18F-8555-4646-8FCD-913828B5B0A7}">
      <dsp:nvSpPr>
        <dsp:cNvPr id="0" name=""/>
        <dsp:cNvSpPr/>
      </dsp:nvSpPr>
      <dsp:spPr>
        <a:xfrm>
          <a:off x="0" y="0"/>
          <a:ext cx="3401695" cy="148183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1600" kern="1200" dirty="0" smtClean="0">
            <a:latin typeface="Bookman Old Style"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1600" kern="1200" dirty="0" smtClean="0">
              <a:latin typeface="Bookman Old Style" pitchFamily="18" charset="0"/>
            </a:rPr>
            <a:t>ECE should provide a warm, safe, and friendly environment where children can play learning and learn playing</a:t>
          </a:r>
        </a:p>
        <a:p>
          <a:pPr lvl="0" algn="ctr" defTabSz="800100">
            <a:lnSpc>
              <a:spcPct val="90000"/>
            </a:lnSpc>
            <a:spcBef>
              <a:spcPct val="0"/>
            </a:spcBef>
            <a:spcAft>
              <a:spcPct val="35000"/>
            </a:spcAft>
          </a:pPr>
          <a:endParaRPr lang="en-GB" kern="1200" dirty="0"/>
        </a:p>
      </dsp:txBody>
      <dsp:txXfrm>
        <a:off x="0" y="0"/>
        <a:ext cx="3401695" cy="1481836"/>
      </dsp:txXfrm>
    </dsp:sp>
    <dsp:sp modelId="{B847A4B3-0C6F-458F-B7F7-95A6BB96DF5D}">
      <dsp:nvSpPr>
        <dsp:cNvPr id="0" name=""/>
        <dsp:cNvSpPr/>
      </dsp:nvSpPr>
      <dsp:spPr>
        <a:xfrm>
          <a:off x="3401695" y="1630020"/>
          <a:ext cx="5102542" cy="1481836"/>
        </a:xfrm>
        <a:prstGeom prst="rightArrow">
          <a:avLst>
            <a:gd name="adj1" fmla="val 75000"/>
            <a:gd name="adj2" fmla="val 50000"/>
          </a:avLst>
        </a:prstGeom>
        <a:solidFill>
          <a:schemeClr val="accent2">
            <a:tint val="40000"/>
            <a:alpha val="90000"/>
            <a:hueOff val="-726289"/>
            <a:satOff val="-67"/>
            <a:lumOff val="19"/>
            <a:alphaOff val="0"/>
          </a:schemeClr>
        </a:solidFill>
        <a:ln w="25400" cap="flat" cmpd="sng" algn="ctr">
          <a:solidFill>
            <a:schemeClr val="accent2">
              <a:tint val="40000"/>
              <a:alpha val="90000"/>
              <a:hueOff val="-726289"/>
              <a:satOff val="-67"/>
              <a:lumOff val="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latin typeface="Bookman Old Style" pitchFamily="18" charset="0"/>
            </a:rPr>
            <a:t>It is important to help children develop strong self-esteem to enable them to become competent and confident learners</a:t>
          </a:r>
          <a:r>
            <a:rPr lang="en-GB" sz="1600" kern="1200" dirty="0" smtClean="0">
              <a:latin typeface="Bookman Old Style" pitchFamily="18" charset="0"/>
            </a:rPr>
            <a:t>. </a:t>
          </a:r>
          <a:endParaRPr lang="en-GB" sz="1600" kern="1200" dirty="0"/>
        </a:p>
      </dsp:txBody>
      <dsp:txXfrm>
        <a:off x="3401695" y="1630020"/>
        <a:ext cx="5102542" cy="1481836"/>
      </dsp:txXfrm>
    </dsp:sp>
    <dsp:sp modelId="{C7D0139C-AE7B-4AA6-8F76-3FE0DCC358DF}">
      <dsp:nvSpPr>
        <dsp:cNvPr id="0" name=""/>
        <dsp:cNvSpPr/>
      </dsp:nvSpPr>
      <dsp:spPr>
        <a:xfrm>
          <a:off x="0" y="1630020"/>
          <a:ext cx="3401695" cy="1481836"/>
        </a:xfrm>
        <a:prstGeom prst="roundRect">
          <a:avLst/>
        </a:prstGeom>
        <a:solidFill>
          <a:schemeClr val="accent2">
            <a:hueOff val="-419062"/>
            <a:satOff val="-4829"/>
            <a:lumOff val="10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150000"/>
            </a:lnSpc>
            <a:spcBef>
              <a:spcPct val="0"/>
            </a:spcBef>
            <a:spcAft>
              <a:spcPct val="35000"/>
            </a:spcAft>
          </a:pPr>
          <a:r>
            <a:rPr lang="en-GB" sz="1600" kern="1200" dirty="0" smtClean="0">
              <a:latin typeface="Bookman Old Style" pitchFamily="18" charset="0"/>
            </a:rPr>
            <a:t>It is essential to work with teachers who are passionate about working with children </a:t>
          </a:r>
          <a:endParaRPr lang="en-GB" sz="1600" kern="1200" dirty="0"/>
        </a:p>
      </dsp:txBody>
      <dsp:txXfrm>
        <a:off x="0" y="1630020"/>
        <a:ext cx="3401695" cy="1481836"/>
      </dsp:txXfrm>
    </dsp:sp>
    <dsp:sp modelId="{E3EEF2B4-6B22-4969-AB05-E19883A41B92}">
      <dsp:nvSpPr>
        <dsp:cNvPr id="0" name=""/>
        <dsp:cNvSpPr/>
      </dsp:nvSpPr>
      <dsp:spPr>
        <a:xfrm>
          <a:off x="3401695" y="3260040"/>
          <a:ext cx="5102542" cy="1481836"/>
        </a:xfrm>
        <a:prstGeom prst="rightArrow">
          <a:avLst>
            <a:gd name="adj1" fmla="val 75000"/>
            <a:gd name="adj2" fmla="val 50000"/>
          </a:avLst>
        </a:prstGeom>
        <a:solidFill>
          <a:schemeClr val="accent2">
            <a:tint val="40000"/>
            <a:alpha val="90000"/>
            <a:hueOff val="-1452578"/>
            <a:satOff val="-133"/>
            <a:lumOff val="39"/>
            <a:alphaOff val="0"/>
          </a:schemeClr>
        </a:solidFill>
        <a:ln w="25400" cap="flat" cmpd="sng" algn="ctr">
          <a:solidFill>
            <a:schemeClr val="accent2">
              <a:tint val="40000"/>
              <a:alpha val="90000"/>
              <a:hueOff val="-1452578"/>
              <a:satOff val="-133"/>
              <a:lumOff val="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0" algn="l" defTabSz="533400">
            <a:lnSpc>
              <a:spcPct val="90000"/>
            </a:lnSpc>
            <a:spcBef>
              <a:spcPct val="0"/>
            </a:spcBef>
            <a:spcAft>
              <a:spcPct val="15000"/>
            </a:spcAft>
            <a:buChar char="••"/>
          </a:pPr>
          <a:endParaRPr lang="en-GB" sz="1300" kern="1200" dirty="0"/>
        </a:p>
        <a:p>
          <a:pPr marL="228600" lvl="1" indent="-228600" algn="l" defTabSz="889000">
            <a:lnSpc>
              <a:spcPct val="90000"/>
            </a:lnSpc>
            <a:spcBef>
              <a:spcPct val="0"/>
            </a:spcBef>
            <a:spcAft>
              <a:spcPct val="15000"/>
            </a:spcAft>
            <a:buChar char="••"/>
          </a:pPr>
          <a:r>
            <a:rPr lang="en-NZ" sz="2000" kern="1200" dirty="0" smtClean="0">
              <a:latin typeface="Bookman Old Style" pitchFamily="18" charset="0"/>
            </a:rPr>
            <a:t>“How much time do I have left?”</a:t>
          </a:r>
        </a:p>
        <a:p>
          <a:pPr marL="228600" lvl="1" indent="-228600" algn="l" defTabSz="889000">
            <a:lnSpc>
              <a:spcPct val="90000"/>
            </a:lnSpc>
            <a:spcBef>
              <a:spcPct val="0"/>
            </a:spcBef>
            <a:spcAft>
              <a:spcPct val="15000"/>
            </a:spcAft>
            <a:buChar char="••"/>
          </a:pPr>
          <a:r>
            <a:rPr lang="en-NZ" sz="2000" b="1" kern="1200" dirty="0" smtClean="0">
              <a:solidFill>
                <a:srgbClr val="00B050"/>
              </a:solidFill>
              <a:latin typeface="Bookman Old Style" pitchFamily="18" charset="0"/>
            </a:rPr>
            <a:t>“Enough to make a difference”</a:t>
          </a:r>
          <a:endParaRPr lang="en-NZ" sz="2000" kern="1200" dirty="0" smtClean="0">
            <a:solidFill>
              <a:srgbClr val="00B050"/>
            </a:solidFill>
            <a:latin typeface="Bookman Old Style" pitchFamily="18" charset="0"/>
          </a:endParaRPr>
        </a:p>
      </dsp:txBody>
      <dsp:txXfrm>
        <a:off x="3401695" y="3260040"/>
        <a:ext cx="5102542" cy="1481836"/>
      </dsp:txXfrm>
    </dsp:sp>
    <dsp:sp modelId="{17813DBF-EDC2-4B35-A525-180370445818}">
      <dsp:nvSpPr>
        <dsp:cNvPr id="0" name=""/>
        <dsp:cNvSpPr/>
      </dsp:nvSpPr>
      <dsp:spPr>
        <a:xfrm>
          <a:off x="0" y="3260040"/>
          <a:ext cx="3401695" cy="1481836"/>
        </a:xfrm>
        <a:prstGeom prst="roundRect">
          <a:avLst/>
        </a:prstGeom>
        <a:solidFill>
          <a:schemeClr val="accent2">
            <a:hueOff val="-838123"/>
            <a:satOff val="-9658"/>
            <a:lumOff val="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1800" kern="1200" dirty="0" smtClean="0">
            <a:latin typeface="Bookman Old Style"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smtClean="0">
              <a:latin typeface="Bookman Old Style" pitchFamily="18" charset="0"/>
            </a:rPr>
            <a:t>It is important to develop relationships with the children and their families to help them develop trust in themselves and others.</a:t>
          </a:r>
        </a:p>
        <a:p>
          <a:pPr lvl="0" algn="ctr">
            <a:spcBef>
              <a:spcPct val="0"/>
            </a:spcBef>
          </a:pPr>
          <a:endParaRPr lang="en-GB" kern="1200" dirty="0"/>
        </a:p>
      </dsp:txBody>
      <dsp:txXfrm>
        <a:off x="0" y="3260040"/>
        <a:ext cx="3401695" cy="148183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4DA66189-3A1E-4378-A89E-E5F8B400A4DC}" type="datetimeFigureOut">
              <a:rPr lang="en-GB" smtClean="0"/>
              <a:pPr/>
              <a:t>25/10/2010</a:t>
            </a:fld>
            <a:endParaRPr lang="en-GB"/>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9A92232F-9540-46B1-B164-9B4A28675A7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0E71C61-3295-4528-99A8-12D3C14037BC}" type="datetimeFigureOut">
              <a:rPr lang="en-US"/>
              <a:pPr>
                <a:defRPr/>
              </a:pPr>
              <a:t>10/25/2010</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4C11F8-D1E3-4EA4-9F99-BA57E0C4BAE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275268-D075-41C2-8259-7AB262A8B252}" type="slidenum">
              <a:rPr lang="en-GB"/>
              <a:pPr fontAlgn="base">
                <a:spcBef>
                  <a:spcPct val="0"/>
                </a:spcBef>
                <a:spcAft>
                  <a:spcPct val="0"/>
                </a:spcAft>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024962-5CA8-464B-A2A6-4C62C86D59EB}" type="slidenum">
              <a:rPr lang="en-GB"/>
              <a:pPr fontAlgn="base">
                <a:spcBef>
                  <a:spcPct val="0"/>
                </a:spcBef>
                <a:spcAft>
                  <a:spcPct val="0"/>
                </a:spcAft>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E2E2DC-0FCA-49B5-847D-D72616CD3867}" type="slidenum">
              <a:rPr lang="en-GB"/>
              <a:pPr fontAlgn="base">
                <a:spcBef>
                  <a:spcPct val="0"/>
                </a:spcBef>
                <a:spcAft>
                  <a:spcPct val="0"/>
                </a:spcAft>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endParaRPr lang="en-GB" dirty="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C49491-0348-41AF-AA03-3322EFB6A5C1}" type="slidenum">
              <a:rPr lang="en-GB"/>
              <a:pPr fontAlgn="base">
                <a:spcBef>
                  <a:spcPct val="0"/>
                </a:spcBef>
                <a:spcAft>
                  <a:spcPct val="0"/>
                </a:spcAft>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5E7CA7-EF60-4EDA-923A-AC9242D2C2A2}" type="slidenum">
              <a:rPr lang="en-GB"/>
              <a:pPr fontAlgn="base">
                <a:spcBef>
                  <a:spcPct val="0"/>
                </a:spcBef>
                <a:spcAft>
                  <a:spcPct val="0"/>
                </a:spcAft>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1898FD-58CD-45FD-88BF-BDED2A379C16}" type="slidenum">
              <a:rPr lang="en-GB"/>
              <a:pPr fontAlgn="base">
                <a:spcBef>
                  <a:spcPct val="0"/>
                </a:spcBef>
                <a:spcAft>
                  <a:spcPct val="0"/>
                </a:spcAft>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5166F7-5D1B-40A3-A8C3-5242F9F88C16}" type="slidenum">
              <a:rPr lang="en-GB"/>
              <a:pPr fontAlgn="base">
                <a:spcBef>
                  <a:spcPct val="0"/>
                </a:spcBef>
                <a:spcAft>
                  <a:spcPct val="0"/>
                </a:spcAft>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39B550-8E3D-4D1C-9DE1-502D6140F772}" type="slidenum">
              <a:rPr lang="en-GB"/>
              <a:pPr fontAlgn="base">
                <a:spcBef>
                  <a:spcPct val="0"/>
                </a:spcBef>
                <a:spcAft>
                  <a:spcPct val="0"/>
                </a:spcAft>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B0A22F-CD3F-4C8B-8136-64103E6A5069}" type="slidenum">
              <a:rPr lang="en-GB"/>
              <a:pPr fontAlgn="base">
                <a:spcBef>
                  <a:spcPct val="0"/>
                </a:spcBef>
                <a:spcAft>
                  <a:spcPct val="0"/>
                </a:spcAft>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Children will tell us the same </a:t>
            </a:r>
          </a:p>
          <a:p>
            <a:pPr>
              <a:spcBef>
                <a:spcPct val="0"/>
              </a:spcBef>
            </a:pPr>
            <a:r>
              <a:rPr lang="en-GB" smtClean="0"/>
              <a:t>To feel safe, loved and respected”</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D1534A-AB1F-4014-8A1C-80C48922CF5E}" type="slidenum">
              <a:rPr lang="en-GB"/>
              <a:pPr fontAlgn="base">
                <a:spcBef>
                  <a:spcPct val="0"/>
                </a:spcBef>
                <a:spcAft>
                  <a:spcPct val="0"/>
                </a:spcAft>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74C02F-A23C-4A01-9876-BD7989B6AEB4}" type="slidenum">
              <a:rPr lang="en-GB"/>
              <a:pPr fontAlgn="base">
                <a:spcBef>
                  <a:spcPct val="0"/>
                </a:spcBef>
                <a:spcAft>
                  <a:spcPct val="0"/>
                </a:spcAft>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fontAlgn="auto">
              <a:spcBef>
                <a:spcPts val="0"/>
              </a:spcBef>
              <a:spcAft>
                <a:spcPts val="0"/>
              </a:spcAft>
              <a:defRPr/>
            </a:pPr>
            <a:endParaRPr lang="en-GB" dirty="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85ED2E-96A3-42BB-8806-331144840EB9}" type="slidenum">
              <a:rPr lang="en-GB"/>
              <a:pPr fontAlgn="base">
                <a:spcBef>
                  <a:spcPct val="0"/>
                </a:spcBef>
                <a:spcAft>
                  <a:spcPct val="0"/>
                </a:spcAft>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9C128B-F623-46A2-BB24-3F2BF66257FF}" type="slidenum">
              <a:rPr lang="en-GB"/>
              <a:pPr fontAlgn="base">
                <a:spcBef>
                  <a:spcPct val="0"/>
                </a:spcBef>
                <a:spcAft>
                  <a:spcPct val="0"/>
                </a:spcAft>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082019-9D2D-49B2-855A-CAE4DF5B5DB7}" type="slidenum">
              <a:rPr lang="en-GB"/>
              <a:pPr fontAlgn="base">
                <a:spcBef>
                  <a:spcPct val="0"/>
                </a:spcBef>
                <a:spcAft>
                  <a:spcPct val="0"/>
                </a:spcAft>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3892D2-81BA-47B3-9614-D258EEB91A95}" type="slidenum">
              <a:rPr lang="en-GB"/>
              <a:pPr fontAlgn="base">
                <a:spcBef>
                  <a:spcPct val="0"/>
                </a:spcBef>
                <a:spcAft>
                  <a:spcPct val="0"/>
                </a:spcAft>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331AA3-4186-4C2C-8F5D-78229E5E7BB6}" type="slidenum">
              <a:rPr lang="en-GB"/>
              <a:pPr fontAlgn="base">
                <a:spcBef>
                  <a:spcPct val="0"/>
                </a:spcBef>
                <a:spcAft>
                  <a:spcPct val="0"/>
                </a:spcAft>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C26CCA24-F412-4A11-9596-17095AA4C6F8}" type="datetimeFigureOut">
              <a:rPr lang="en-US"/>
              <a:pPr>
                <a:defRPr/>
              </a:pPr>
              <a:t>10/25/2010</a:t>
            </a:fld>
            <a:endParaRPr lang="en-GB"/>
          </a:p>
        </p:txBody>
      </p:sp>
      <p:sp>
        <p:nvSpPr>
          <p:cNvPr id="16" name="Footer Placeholder 16"/>
          <p:cNvSpPr>
            <a:spLocks noGrp="1"/>
          </p:cNvSpPr>
          <p:nvPr>
            <p:ph type="ftr" sz="quarter" idx="11"/>
          </p:nvPr>
        </p:nvSpPr>
        <p:spPr/>
        <p:txBody>
          <a:bodyPr/>
          <a:lstStyle>
            <a:lvl1pPr>
              <a:defRPr/>
            </a:lvl1pPr>
          </a:lstStyle>
          <a:p>
            <a:pPr>
              <a:defRPr/>
            </a:pPr>
            <a:endParaRPr lang="en-GB"/>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DAB6AF1D-1FC2-4DB7-BCC8-CBD265B85B65}"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AB9950-CD5B-4FB0-834D-E50FFBB7D5EB}" type="datetimeFigureOut">
              <a:rPr lang="en-US"/>
              <a:pPr>
                <a:defRPr/>
              </a:pPr>
              <a:t>10/25/2010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E79AA5-F73A-4C3F-AF4F-BFAD379A7FBA}"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62A2B66B-0ABB-4C0C-935C-7FEA00C38999}" type="slidenum">
              <a:rPr lang="en-GB"/>
              <a:pPr>
                <a:defRPr/>
              </a:pPr>
              <a:t>‹#›</a:t>
            </a:fld>
            <a:endParaRPr lang="en-GB"/>
          </a:p>
        </p:txBody>
      </p:sp>
      <p:sp>
        <p:nvSpPr>
          <p:cNvPr id="14" name="Date Placeholder 3"/>
          <p:cNvSpPr>
            <a:spLocks noGrp="1"/>
          </p:cNvSpPr>
          <p:nvPr>
            <p:ph type="dt" sz="half" idx="11"/>
          </p:nvPr>
        </p:nvSpPr>
        <p:spPr/>
        <p:txBody>
          <a:bodyPr/>
          <a:lstStyle>
            <a:lvl1pPr>
              <a:defRPr/>
            </a:lvl1pPr>
          </a:lstStyle>
          <a:p>
            <a:pPr>
              <a:defRPr/>
            </a:pPr>
            <a:fld id="{22D6D177-3AB6-41C5-AADF-F085FADEFB25}" type="datetimeFigureOut">
              <a:rPr lang="en-US"/>
              <a:pPr>
                <a:defRPr/>
              </a:pPr>
              <a:t>10/25/2010</a:t>
            </a:fld>
            <a:endParaRPr lang="en-GB"/>
          </a:p>
        </p:txBody>
      </p:sp>
      <p:sp>
        <p:nvSpPr>
          <p:cNvPr id="15" name="Footer Placeholder 4"/>
          <p:cNvSpPr>
            <a:spLocks noGrp="1"/>
          </p:cNvSpPr>
          <p:nvPr>
            <p:ph type="ftr" sz="quarter" idx="12"/>
          </p:nvPr>
        </p:nvSpPr>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C2F1DD-9DE8-4767-9DAB-E7CE83D3E357}" type="datetimeFigureOut">
              <a:rPr lang="en-US"/>
              <a:pPr>
                <a:defRPr/>
              </a:pPr>
              <a:t>10/25/2010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8B990907-441A-4C41-AB9D-7F888AE695C6}"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GB"/>
          </a:p>
        </p:txBody>
      </p:sp>
      <p:sp>
        <p:nvSpPr>
          <p:cNvPr id="16" name="Date Placeholder 3"/>
          <p:cNvSpPr>
            <a:spLocks noGrp="1"/>
          </p:cNvSpPr>
          <p:nvPr>
            <p:ph type="dt" sz="half" idx="11"/>
          </p:nvPr>
        </p:nvSpPr>
        <p:spPr/>
        <p:txBody>
          <a:bodyPr/>
          <a:lstStyle>
            <a:lvl1pPr>
              <a:defRPr/>
            </a:lvl1pPr>
          </a:lstStyle>
          <a:p>
            <a:pPr>
              <a:defRPr/>
            </a:pPr>
            <a:fld id="{CC768272-EDAC-42A8-A4DC-6B195FF0F8D0}" type="datetimeFigureOut">
              <a:rPr lang="en-US"/>
              <a:pPr>
                <a:defRPr/>
              </a:pPr>
              <a:t>10/25/2010</a:t>
            </a:fld>
            <a:endParaRPr lang="en-GB"/>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35FCAE60-C6F1-4E8F-A8EB-226E000CB473}"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E9D5B879-7F4A-4C9E-98B3-0A959B04939D}" type="datetimeFigureOut">
              <a:rPr lang="en-US"/>
              <a:pPr>
                <a:defRPr/>
              </a:pPr>
              <a:t>10/25/2010</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732532FA-8E7F-4252-BF8D-275F7AC73F07}"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A4A5EAEA-CA29-4E55-9A2D-94F52272380F}" type="datetimeFigureOut">
              <a:rPr lang="en-US"/>
              <a:pPr>
                <a:defRPr/>
              </a:pPr>
              <a:t>10/25/2010</a:t>
            </a:fld>
            <a:endParaRPr lang="en-GB"/>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GB"/>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563FBAB0-4D74-4AF7-B272-B8A70C193EA2}"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5F225BEA-A378-4DD9-ACDB-B70F09EE0892}" type="datetimeFigureOut">
              <a:rPr lang="en-US"/>
              <a:pPr>
                <a:defRPr/>
              </a:pPr>
              <a:t>10/25/2010</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13AB023A-ADF3-4F0B-8059-174FE494ADB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4B967AC7-2AE6-476A-8593-BCC321938E19}" type="datetimeFigureOut">
              <a:rPr lang="en-US"/>
              <a:pPr>
                <a:defRPr/>
              </a:pPr>
              <a:t>10/25/2010</a:t>
            </a:fld>
            <a:endParaRPr lang="en-GB"/>
          </a:p>
        </p:txBody>
      </p:sp>
      <p:sp>
        <p:nvSpPr>
          <p:cNvPr id="9" name="Footer Placeholder 2"/>
          <p:cNvSpPr>
            <a:spLocks noGrp="1"/>
          </p:cNvSpPr>
          <p:nvPr>
            <p:ph type="ftr" sz="quarter" idx="11"/>
          </p:nvPr>
        </p:nvSpPr>
        <p:spPr/>
        <p:txBody>
          <a:bodyPr/>
          <a:lstStyle>
            <a:lvl1pPr>
              <a:defRPr/>
            </a:lvl1pPr>
          </a:lstStyle>
          <a:p>
            <a:pPr>
              <a:defRPr/>
            </a:pPr>
            <a:endParaRPr lang="en-GB"/>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01DC2FB2-0A3C-40E6-9C8E-7E00AA54C5A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68181F06-DF01-426E-88F9-A7558342AAEC}" type="slidenum">
              <a:rPr lang="en-GB"/>
              <a:pPr>
                <a:defRPr/>
              </a:pPr>
              <a:t>‹#›</a:t>
            </a:fld>
            <a:endParaRPr lang="en-GB"/>
          </a:p>
        </p:txBody>
      </p:sp>
      <p:sp>
        <p:nvSpPr>
          <p:cNvPr id="17" name="Date Placeholder 4"/>
          <p:cNvSpPr>
            <a:spLocks noGrp="1"/>
          </p:cNvSpPr>
          <p:nvPr>
            <p:ph type="dt" sz="half" idx="11"/>
          </p:nvPr>
        </p:nvSpPr>
        <p:spPr/>
        <p:txBody>
          <a:bodyPr/>
          <a:lstStyle>
            <a:lvl1pPr>
              <a:defRPr/>
            </a:lvl1pPr>
          </a:lstStyle>
          <a:p>
            <a:pPr>
              <a:defRPr/>
            </a:pPr>
            <a:fld id="{67EEC01D-7D8C-4157-8CBF-7A96E8460432}" type="datetimeFigureOut">
              <a:rPr lang="en-US"/>
              <a:pPr>
                <a:defRPr/>
              </a:pPr>
              <a:t>10/25/2010</a:t>
            </a:fld>
            <a:endParaRPr lang="en-GB"/>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D1306F57-9491-4550-96AD-BEA444EE8E03}" type="slidenum">
              <a:rPr lang="en-GB"/>
              <a:pPr>
                <a:defRPr/>
              </a:pPr>
              <a:t>‹#›</a:t>
            </a:fld>
            <a:endParaRPr lang="en-GB"/>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729EE2D8-99AC-45B3-8C62-9D650F4DBFE4}" type="datetimeFigureOut">
              <a:rPr lang="en-US"/>
              <a:pPr>
                <a:defRPr/>
              </a:pPr>
              <a:t>10/25/2010</a:t>
            </a:fld>
            <a:endParaRPr lang="en-GB"/>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defRPr>
            </a:lvl1pPr>
          </a:lstStyle>
          <a:p>
            <a:pPr>
              <a:defRPr/>
            </a:pPr>
            <a:fld id="{3BB586D5-BE9C-4EB2-9684-FE6168CEA50E}" type="datetimeFigureOut">
              <a:rPr lang="en-US"/>
              <a:pPr>
                <a:defRPr/>
              </a:pPr>
              <a:t>10/25/2010</a:t>
            </a:fld>
            <a:endParaRPr lang="en-GB"/>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GB"/>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defRPr>
            </a:lvl1pPr>
          </a:lstStyle>
          <a:p>
            <a:pPr>
              <a:defRPr/>
            </a:pPr>
            <a:fld id="{869B06E0-CA19-4D42-A785-61EE1AE043B3}" type="slidenum">
              <a:rPr lang="en-GB"/>
              <a:pPr>
                <a:defRPr/>
              </a:pPr>
              <a:t>‹#›</a:t>
            </a:fld>
            <a:endParaRPr lang="en-GB"/>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fontAlgn="base">
        <a:spcBef>
          <a:spcPct val="0"/>
        </a:spcBef>
        <a:spcAft>
          <a:spcPct val="0"/>
        </a:spcAft>
        <a:defRPr sz="3300" kern="1200">
          <a:solidFill>
            <a:srgbClr val="08B7BF"/>
          </a:solidFill>
          <a:latin typeface="+mj-lt"/>
          <a:ea typeface="+mj-ea"/>
          <a:cs typeface="+mj-cs"/>
        </a:defRPr>
      </a:lvl1pPr>
      <a:lvl2pPr algn="ctr" rtl="0" fontAlgn="base">
        <a:spcBef>
          <a:spcPct val="0"/>
        </a:spcBef>
        <a:spcAft>
          <a:spcPct val="0"/>
        </a:spcAft>
        <a:defRPr sz="3300">
          <a:solidFill>
            <a:srgbClr val="08B7BF"/>
          </a:solidFill>
          <a:latin typeface="Arial" charset="0"/>
        </a:defRPr>
      </a:lvl2pPr>
      <a:lvl3pPr algn="ctr" rtl="0" fontAlgn="base">
        <a:spcBef>
          <a:spcPct val="0"/>
        </a:spcBef>
        <a:spcAft>
          <a:spcPct val="0"/>
        </a:spcAft>
        <a:defRPr sz="3300">
          <a:solidFill>
            <a:srgbClr val="08B7BF"/>
          </a:solidFill>
          <a:latin typeface="Arial" charset="0"/>
        </a:defRPr>
      </a:lvl3pPr>
      <a:lvl4pPr algn="ctr" rtl="0" fontAlgn="base">
        <a:spcBef>
          <a:spcPct val="0"/>
        </a:spcBef>
        <a:spcAft>
          <a:spcPct val="0"/>
        </a:spcAft>
        <a:defRPr sz="3300">
          <a:solidFill>
            <a:srgbClr val="08B7BF"/>
          </a:solidFill>
          <a:latin typeface="Arial" charset="0"/>
        </a:defRPr>
      </a:lvl4pPr>
      <a:lvl5pPr algn="ctr" rtl="0" fontAlgn="base">
        <a:spcBef>
          <a:spcPct val="0"/>
        </a:spcBef>
        <a:spcAft>
          <a:spcPct val="0"/>
        </a:spcAft>
        <a:defRPr sz="3300">
          <a:solidFill>
            <a:srgbClr val="08B7BF"/>
          </a:solidFill>
          <a:latin typeface="Arial" charset="0"/>
        </a:defRPr>
      </a:lvl5pPr>
      <a:lvl6pPr marL="457200" algn="ctr" rtl="0" fontAlgn="base">
        <a:spcBef>
          <a:spcPct val="0"/>
        </a:spcBef>
        <a:spcAft>
          <a:spcPct val="0"/>
        </a:spcAft>
        <a:defRPr sz="3300">
          <a:solidFill>
            <a:srgbClr val="08B7BF"/>
          </a:solidFill>
          <a:latin typeface="Arial" charset="0"/>
        </a:defRPr>
      </a:lvl6pPr>
      <a:lvl7pPr marL="914400" algn="ctr" rtl="0" fontAlgn="base">
        <a:spcBef>
          <a:spcPct val="0"/>
        </a:spcBef>
        <a:spcAft>
          <a:spcPct val="0"/>
        </a:spcAft>
        <a:defRPr sz="3300">
          <a:solidFill>
            <a:srgbClr val="08B7BF"/>
          </a:solidFill>
          <a:latin typeface="Arial" charset="0"/>
        </a:defRPr>
      </a:lvl7pPr>
      <a:lvl8pPr marL="1371600" algn="ctr" rtl="0" fontAlgn="base">
        <a:spcBef>
          <a:spcPct val="0"/>
        </a:spcBef>
        <a:spcAft>
          <a:spcPct val="0"/>
        </a:spcAft>
        <a:defRPr sz="3300">
          <a:solidFill>
            <a:srgbClr val="08B7BF"/>
          </a:solidFill>
          <a:latin typeface="Arial" charset="0"/>
        </a:defRPr>
      </a:lvl8pPr>
      <a:lvl9pPr marL="1828800" algn="ctr" rtl="0" fontAlgn="base">
        <a:spcBef>
          <a:spcPct val="0"/>
        </a:spcBef>
        <a:spcAft>
          <a:spcPct val="0"/>
        </a:spcAft>
        <a:defRPr sz="3300">
          <a:solidFill>
            <a:srgbClr val="08B7BF"/>
          </a:solidFill>
          <a:latin typeface="Arial"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0BD0D9"/>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10CF9B"/>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7CCA62"/>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01625" y="214313"/>
            <a:ext cx="8534400" cy="928687"/>
          </a:xfrm>
        </p:spPr>
        <p:txBody>
          <a:bodyPr>
            <a:normAutofit fontScale="90000"/>
          </a:bodyPr>
          <a:lstStyle/>
          <a:p>
            <a:pPr fontAlgn="auto">
              <a:spcAft>
                <a:spcPts val="0"/>
              </a:spcAft>
              <a:defRPr/>
            </a:pPr>
            <a:r>
              <a:rPr lang="en-GB" dirty="0" smtClean="0">
                <a:latin typeface="Bookman Old Style" pitchFamily="18" charset="0"/>
              </a:rPr>
              <a:t>Inspiration for this presentation</a:t>
            </a:r>
            <a:br>
              <a:rPr lang="en-GB" dirty="0" smtClean="0">
                <a:latin typeface="Bookman Old Style" pitchFamily="18" charset="0"/>
              </a:rPr>
            </a:br>
            <a:r>
              <a:rPr lang="en-GB" dirty="0" smtClean="0">
                <a:latin typeface="Bookman Old Style" pitchFamily="18" charset="0"/>
              </a:rPr>
              <a:t>Magic Place’ </a:t>
            </a:r>
            <a:r>
              <a:rPr lang="en-GB" dirty="0" smtClean="0">
                <a:latin typeface="Bookman Old Style" pitchFamily="18" charset="0"/>
              </a:rPr>
              <a:t>s Children</a:t>
            </a:r>
            <a:endParaRPr lang="en-GB" dirty="0">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429000" y="1527175"/>
            <a:ext cx="5572125" cy="5330825"/>
          </a:xfrm>
        </p:spPr>
        <p:txBody>
          <a:bodyPr>
            <a:normAutofit fontScale="85000" lnSpcReduction="10000"/>
          </a:bodyPr>
          <a:lstStyle/>
          <a:p>
            <a:pPr marL="719138" lvl="1" indent="-719138" fontAlgn="auto">
              <a:spcAft>
                <a:spcPts val="0"/>
              </a:spcAft>
              <a:buFont typeface="Wingdings"/>
              <a:buNone/>
              <a:defRPr/>
            </a:pPr>
            <a:r>
              <a:rPr lang="en-GB" sz="8000" dirty="0" smtClean="0">
                <a:solidFill>
                  <a:srgbClr val="0070C0"/>
                </a:solidFill>
                <a:latin typeface="Bookman Old Style" pitchFamily="18" charset="0"/>
              </a:rPr>
              <a:t>“</a:t>
            </a:r>
            <a:r>
              <a:rPr lang="en-GB" sz="7800" b="1" dirty="0" smtClean="0">
                <a:solidFill>
                  <a:srgbClr val="0070C0"/>
                </a:solidFill>
                <a:latin typeface="Bookman Old Style" pitchFamily="18" charset="0"/>
              </a:rPr>
              <a:t>Observe more, </a:t>
            </a:r>
          </a:p>
          <a:p>
            <a:pPr marL="992188" lvl="1" indent="-895350" algn="ctr" fontAlgn="auto">
              <a:spcAft>
                <a:spcPts val="0"/>
              </a:spcAft>
              <a:buFont typeface="Wingdings"/>
              <a:buNone/>
              <a:defRPr/>
            </a:pPr>
            <a:r>
              <a:rPr lang="en-GB" sz="7800" b="1" dirty="0" smtClean="0">
                <a:solidFill>
                  <a:srgbClr val="0070C0"/>
                </a:solidFill>
                <a:latin typeface="Bookman Old Style" pitchFamily="18" charset="0"/>
              </a:rPr>
              <a:t>do less, enjoy</a:t>
            </a:r>
            <a:br>
              <a:rPr lang="en-GB" sz="7800" b="1" dirty="0" smtClean="0">
                <a:solidFill>
                  <a:srgbClr val="0070C0"/>
                </a:solidFill>
                <a:latin typeface="Bookman Old Style" pitchFamily="18" charset="0"/>
              </a:rPr>
            </a:br>
            <a:r>
              <a:rPr lang="en-GB" sz="7800" b="1" dirty="0" smtClean="0">
                <a:solidFill>
                  <a:srgbClr val="0070C0"/>
                </a:solidFill>
                <a:latin typeface="Bookman Old Style" pitchFamily="18" charset="0"/>
              </a:rPr>
              <a:t>      more</a:t>
            </a:r>
            <a:r>
              <a:rPr lang="en-GB" sz="8000" dirty="0" smtClean="0">
                <a:solidFill>
                  <a:srgbClr val="0070C0"/>
                </a:solidFill>
                <a:latin typeface="Bookman Old Style" pitchFamily="18" charset="0"/>
              </a:rPr>
              <a:t>” </a:t>
            </a:r>
            <a:endParaRPr lang="en-NZ" sz="9600" dirty="0" smtClean="0">
              <a:solidFill>
                <a:srgbClr val="0070C0"/>
              </a:solidFill>
              <a:latin typeface="Bookman Old Style" pitchFamily="18" charset="0"/>
            </a:endParaRPr>
          </a:p>
          <a:p>
            <a:pPr marL="274320" indent="-274320" fontAlgn="auto">
              <a:lnSpc>
                <a:spcPct val="170000"/>
              </a:lnSpc>
              <a:spcAft>
                <a:spcPts val="0"/>
              </a:spcAft>
              <a:buFont typeface="Wingdings 2"/>
              <a:buNone/>
              <a:defRPr/>
            </a:pPr>
            <a:endParaRPr lang="en-NZ" sz="9600" dirty="0" smtClean="0">
              <a:latin typeface="Bookman Old Style" pitchFamily="18" charset="0"/>
            </a:endParaRPr>
          </a:p>
          <a:p>
            <a:pPr marL="274320" indent="-274320" fontAlgn="auto">
              <a:spcAft>
                <a:spcPts val="0"/>
              </a:spcAft>
              <a:buFont typeface="Wingdings 2"/>
              <a:buChar char=""/>
              <a:defRPr/>
            </a:pPr>
            <a:endParaRPr lang="en-GB" sz="9600" dirty="0" smtClean="0">
              <a:latin typeface="Bookman Old Style" pitchFamily="18" charset="0"/>
            </a:endParaRPr>
          </a:p>
          <a:p>
            <a:pPr marL="274320" indent="-274320" fontAlgn="auto">
              <a:spcAft>
                <a:spcPts val="0"/>
              </a:spcAft>
              <a:buFont typeface="Wingdings 2"/>
              <a:buChar char=""/>
              <a:defRPr/>
            </a:pPr>
            <a:endParaRPr lang="en-GB" dirty="0" smtClean="0">
              <a:latin typeface="Bookman Old Style" pitchFamily="18" charset="0"/>
            </a:endParaRPr>
          </a:p>
          <a:p>
            <a:pPr marL="274320" indent="-274320" fontAlgn="auto">
              <a:spcAft>
                <a:spcPts val="0"/>
              </a:spcAft>
              <a:buFont typeface="Wingdings 2"/>
              <a:buChar char=""/>
              <a:defRPr/>
            </a:pPr>
            <a:endParaRPr lang="en-GB" dirty="0">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1500188"/>
            <a:ext cx="5500688" cy="5000625"/>
          </a:xfrm>
        </p:spPr>
        <p:txBody>
          <a:bodyPr>
            <a:normAutofit fontScale="25000" lnSpcReduction="20000"/>
          </a:bodyPr>
          <a:lstStyle/>
          <a:p>
            <a:pPr marL="179388" indent="0" fontAlgn="auto">
              <a:lnSpc>
                <a:spcPct val="170000"/>
              </a:lnSpc>
              <a:spcBef>
                <a:spcPct val="0"/>
              </a:spcBef>
              <a:spcAft>
                <a:spcPts val="0"/>
              </a:spcAft>
              <a:buFont typeface="Wingdings 2"/>
              <a:buNone/>
              <a:defRPr/>
            </a:pPr>
            <a:r>
              <a:rPr lang="en-NZ" sz="12000" dirty="0" smtClean="0">
                <a:latin typeface="Bookman Old Style" pitchFamily="18" charset="0"/>
                <a:ea typeface="+mj-ea"/>
                <a:cs typeface="+mj-cs"/>
              </a:rPr>
              <a:t>Mixed age groups can work well for those above the age of 30 months or so, but to put a three-month-old with a one-year-old is unsafe.</a:t>
            </a:r>
          </a:p>
          <a:p>
            <a:pPr marL="1371600" indent="-1371600" fontAlgn="auto">
              <a:lnSpc>
                <a:spcPct val="170000"/>
              </a:lnSpc>
              <a:spcAft>
                <a:spcPts val="0"/>
              </a:spcAft>
              <a:buFont typeface="Wingdings 2"/>
              <a:buNone/>
              <a:defRPr/>
            </a:pPr>
            <a:r>
              <a:rPr lang="en-NZ" dirty="0" smtClean="0">
                <a:latin typeface="Bookman Old Style" pitchFamily="18" charset="0"/>
              </a:rPr>
              <a:t/>
            </a:r>
            <a:br>
              <a:rPr lang="en-NZ" dirty="0" smtClean="0">
                <a:latin typeface="Bookman Old Style" pitchFamily="18" charset="0"/>
              </a:rPr>
            </a:br>
            <a:r>
              <a:rPr lang="en-NZ" dirty="0" smtClean="0">
                <a:latin typeface="Bookman Old Style" pitchFamily="18" charset="0"/>
              </a:rPr>
              <a:t/>
            </a:r>
            <a:br>
              <a:rPr lang="en-NZ" dirty="0" smtClean="0">
                <a:latin typeface="Bookman Old Style" pitchFamily="18" charset="0"/>
              </a:rPr>
            </a:br>
            <a:endParaRPr lang="en-GB" dirty="0">
              <a:latin typeface="Bookman Old Style" pitchFamily="18" charset="0"/>
            </a:endParaRPr>
          </a:p>
        </p:txBody>
      </p:sp>
      <p:sp>
        <p:nvSpPr>
          <p:cNvPr id="31747" name="Rectangle 4"/>
          <p:cNvSpPr>
            <a:spLocks noChangeArrowheads="1"/>
          </p:cNvSpPr>
          <p:nvPr/>
        </p:nvSpPr>
        <p:spPr bwMode="auto">
          <a:xfrm>
            <a:off x="2286000" y="-6662738"/>
            <a:ext cx="4572000" cy="1138238"/>
          </a:xfrm>
          <a:prstGeom prst="rect">
            <a:avLst/>
          </a:prstGeom>
          <a:noFill/>
          <a:ln w="9525">
            <a:noFill/>
            <a:miter lim="800000"/>
            <a:headEnd/>
            <a:tailEnd/>
          </a:ln>
        </p:spPr>
        <p:txBody>
          <a:bodyPr>
            <a:spAutoFit/>
          </a:bodyPr>
          <a:lstStyle/>
          <a:p>
            <a:pPr marL="179388" algn="ctr">
              <a:lnSpc>
                <a:spcPct val="170000"/>
              </a:lnSpc>
            </a:pPr>
            <a:endParaRPr lang="en-NZ" sz="4000" i="1">
              <a:solidFill>
                <a:srgbClr val="002060"/>
              </a:solidFill>
              <a:latin typeface="Bookman Old Style" pitchFamily="18" charset="0"/>
            </a:endParaRPr>
          </a:p>
        </p:txBody>
      </p:sp>
      <p:sp>
        <p:nvSpPr>
          <p:cNvPr id="7" name="Title 6"/>
          <p:cNvSpPr>
            <a:spLocks noGrp="1"/>
          </p:cNvSpPr>
          <p:nvPr>
            <p:ph type="title"/>
          </p:nvPr>
        </p:nvSpPr>
        <p:spPr>
          <a:xfrm>
            <a:off x="0" y="228600"/>
            <a:ext cx="9144000" cy="758825"/>
          </a:xfrm>
        </p:spPr>
        <p:txBody>
          <a:bodyPr>
            <a:normAutofit fontScale="90000"/>
          </a:bodyPr>
          <a:lstStyle/>
          <a:p>
            <a:pPr fontAlgn="auto">
              <a:spcAft>
                <a:spcPts val="0"/>
              </a:spcAft>
              <a:defRPr/>
            </a:pPr>
            <a:r>
              <a:rPr lang="en-GB" sz="2800" dirty="0" smtClean="0">
                <a:latin typeface="Bookman Old Style" pitchFamily="18" charset="0"/>
              </a:rPr>
              <a:t>4. Freedom to explore and interact with other infants</a:t>
            </a:r>
            <a:endParaRPr lang="en-GB" sz="2800" dirty="0">
              <a:latin typeface="Bookman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
          </p:nvPr>
        </p:nvSpPr>
        <p:spPr>
          <a:xfrm>
            <a:off x="301625" y="1527175"/>
            <a:ext cx="8504238" cy="5045075"/>
          </a:xfrm>
        </p:spPr>
        <p:txBody>
          <a:bodyPr/>
          <a:lstStyle/>
          <a:p>
            <a:pPr marL="1371600" indent="-1371600">
              <a:lnSpc>
                <a:spcPct val="170000"/>
              </a:lnSpc>
              <a:buFont typeface="Arial" charset="0"/>
              <a:buAutoNum type="arabicPeriod"/>
            </a:pPr>
            <a:endParaRPr lang="en-NZ" sz="1600" b="1" i="1" smtClean="0"/>
          </a:p>
          <a:p>
            <a:pPr marL="1371600" indent="-1371600">
              <a:lnSpc>
                <a:spcPct val="170000"/>
              </a:lnSpc>
              <a:buFont typeface="Arial" charset="0"/>
              <a:buAutoNum type="arabicPeriod"/>
            </a:pPr>
            <a:r>
              <a:rPr lang="en-NZ" sz="500" smtClean="0"/>
              <a:t/>
            </a:r>
            <a:br>
              <a:rPr lang="en-NZ" sz="500" smtClean="0"/>
            </a:br>
            <a:r>
              <a:rPr lang="en-NZ" sz="500" smtClean="0"/>
              <a:t/>
            </a:r>
            <a:br>
              <a:rPr lang="en-NZ" sz="500" smtClean="0"/>
            </a:br>
            <a:endParaRPr lang="en-NZ" sz="500" smtClean="0"/>
          </a:p>
          <a:p>
            <a:pPr marL="1371600" indent="-1371600">
              <a:lnSpc>
                <a:spcPct val="170000"/>
              </a:lnSpc>
              <a:buFont typeface="Arial" charset="0"/>
              <a:buAutoNum type="arabicPeriod"/>
            </a:pPr>
            <a:endParaRPr lang="en-NZ" sz="500" smtClean="0"/>
          </a:p>
          <a:p>
            <a:pPr marL="1371600" indent="-1371600">
              <a:lnSpc>
                <a:spcPct val="170000"/>
              </a:lnSpc>
              <a:buFont typeface="Arial" charset="0"/>
              <a:buAutoNum type="arabicPeriod"/>
            </a:pPr>
            <a:endParaRPr lang="en-NZ" sz="500" smtClean="0"/>
          </a:p>
          <a:p>
            <a:pPr marL="1371600" indent="-1371600">
              <a:lnSpc>
                <a:spcPct val="170000"/>
              </a:lnSpc>
              <a:buFont typeface="Wingdings 2" pitchFamily="18" charset="2"/>
              <a:buNone/>
            </a:pPr>
            <a:endParaRPr lang="en-NZ" sz="700" smtClean="0"/>
          </a:p>
          <a:p>
            <a:pPr marL="1371600" indent="-1371600">
              <a:lnSpc>
                <a:spcPct val="170000"/>
              </a:lnSpc>
              <a:buFont typeface="Arial" charset="0"/>
              <a:buAutoNum type="arabicPeriod"/>
            </a:pPr>
            <a:endParaRPr lang="en-GB" sz="500" smtClean="0"/>
          </a:p>
        </p:txBody>
      </p:sp>
      <p:sp>
        <p:nvSpPr>
          <p:cNvPr id="5" name="Title 4"/>
          <p:cNvSpPr>
            <a:spLocks noGrp="1"/>
          </p:cNvSpPr>
          <p:nvPr>
            <p:ph type="title"/>
          </p:nvPr>
        </p:nvSpPr>
        <p:spPr>
          <a:xfrm>
            <a:off x="301625" y="455613"/>
            <a:ext cx="8534400" cy="758825"/>
          </a:xfrm>
        </p:spPr>
        <p:txBody>
          <a:bodyPr>
            <a:normAutofit fontScale="90000"/>
          </a:bodyPr>
          <a:lstStyle/>
          <a:p>
            <a:pPr fontAlgn="auto">
              <a:spcAft>
                <a:spcPts val="0"/>
              </a:spcAft>
              <a:defRPr/>
            </a:pPr>
            <a:r>
              <a:rPr lang="en-GB" dirty="0" smtClean="0"/>
              <a:t>5. Active participation of the infant in all </a:t>
            </a:r>
            <a:r>
              <a:rPr lang="en-GB" smtClean="0"/>
              <a:t>caring activities...</a:t>
            </a:r>
            <a:endParaRPr lang="en-GB" dirty="0"/>
          </a:p>
        </p:txBody>
      </p:sp>
      <p:sp>
        <p:nvSpPr>
          <p:cNvPr id="6" name="Title 1"/>
          <p:cNvSpPr txBox="1">
            <a:spLocks/>
          </p:cNvSpPr>
          <p:nvPr/>
        </p:nvSpPr>
        <p:spPr>
          <a:xfrm>
            <a:off x="357188" y="2000250"/>
            <a:ext cx="8534400" cy="3286125"/>
          </a:xfrm>
          <a:prstGeom prst="rect">
            <a:avLst/>
          </a:prstGeom>
        </p:spPr>
        <p:txBody>
          <a:bodyPr anchor="b">
            <a:normAutofit/>
          </a:bodyPr>
          <a:lstStyle/>
          <a:p>
            <a:pPr algn="ctr" fontAlgn="auto">
              <a:spcAft>
                <a:spcPts val="0"/>
              </a:spcAft>
              <a:defRPr/>
            </a:pPr>
            <a:r>
              <a:rPr lang="en-GB" sz="3600" b="1" dirty="0">
                <a:solidFill>
                  <a:schemeClr val="accent3">
                    <a:shade val="75000"/>
                  </a:schemeClr>
                </a:solidFill>
                <a:latin typeface="+mj-lt"/>
                <a:ea typeface="+mj-ea"/>
                <a:cs typeface="+mj-cs"/>
              </a:rPr>
              <a:t>“With”</a:t>
            </a:r>
            <a:r>
              <a:rPr lang="en-GB" sz="3300" dirty="0">
                <a:solidFill>
                  <a:schemeClr val="accent3">
                    <a:shade val="75000"/>
                  </a:schemeClr>
                </a:solidFill>
                <a:latin typeface="+mj-lt"/>
                <a:ea typeface="+mj-ea"/>
                <a:cs typeface="+mj-cs"/>
              </a:rPr>
              <a:t> </a:t>
            </a:r>
            <a:r>
              <a:rPr lang="en-NZ" sz="3600" b="1" dirty="0">
                <a:solidFill>
                  <a:schemeClr val="accent3">
                    <a:shade val="75000"/>
                  </a:schemeClr>
                </a:solidFill>
                <a:latin typeface="+mj-lt"/>
                <a:ea typeface="+mj-ea"/>
                <a:cs typeface="+mj-cs"/>
              </a:rPr>
              <a:t>and not ‘To’</a:t>
            </a:r>
          </a:p>
          <a:p>
            <a:pPr algn="ctr" fontAlgn="auto">
              <a:spcAft>
                <a:spcPts val="0"/>
              </a:spcAft>
              <a:defRPr/>
            </a:pPr>
            <a:endParaRPr lang="en-NZ" sz="3600" b="1" dirty="0">
              <a:solidFill>
                <a:schemeClr val="accent3">
                  <a:shade val="75000"/>
                </a:schemeClr>
              </a:solidFill>
              <a:latin typeface="+mj-lt"/>
              <a:ea typeface="+mj-ea"/>
              <a:cs typeface="+mj-cs"/>
            </a:endParaRPr>
          </a:p>
          <a:p>
            <a:pPr algn="ctr" fontAlgn="auto">
              <a:spcAft>
                <a:spcPts val="0"/>
              </a:spcAft>
              <a:defRPr/>
            </a:pPr>
            <a:r>
              <a:rPr lang="en-NZ" sz="3600" b="1" dirty="0">
                <a:solidFill>
                  <a:schemeClr val="accent3">
                    <a:shade val="75000"/>
                  </a:schemeClr>
                </a:solidFill>
                <a:latin typeface="+mj-lt"/>
                <a:ea typeface="+mj-ea"/>
                <a:cs typeface="+mj-cs"/>
              </a:rPr>
              <a:t>Head</a:t>
            </a:r>
          </a:p>
          <a:p>
            <a:pPr algn="ctr" fontAlgn="auto">
              <a:spcAft>
                <a:spcPts val="0"/>
              </a:spcAft>
              <a:defRPr/>
            </a:pPr>
            <a:r>
              <a:rPr lang="en-NZ" sz="3600" b="1" dirty="0">
                <a:solidFill>
                  <a:schemeClr val="accent3">
                    <a:shade val="75000"/>
                  </a:schemeClr>
                </a:solidFill>
                <a:latin typeface="+mj-lt"/>
                <a:ea typeface="+mj-ea"/>
                <a:cs typeface="+mj-cs"/>
              </a:rPr>
              <a:t>Heart</a:t>
            </a:r>
          </a:p>
          <a:p>
            <a:pPr algn="ctr" fontAlgn="auto">
              <a:spcAft>
                <a:spcPts val="0"/>
              </a:spcAft>
              <a:defRPr/>
            </a:pPr>
            <a:r>
              <a:rPr lang="en-NZ" sz="3600" b="1" dirty="0">
                <a:solidFill>
                  <a:schemeClr val="accent3">
                    <a:shade val="75000"/>
                  </a:schemeClr>
                </a:solidFill>
                <a:latin typeface="+mj-lt"/>
                <a:ea typeface="+mj-ea"/>
                <a:cs typeface="+mj-cs"/>
              </a:rPr>
              <a:t>Hands</a:t>
            </a:r>
            <a:endParaRPr lang="en-GB" sz="3300" dirty="0">
              <a:solidFill>
                <a:schemeClr val="accent3">
                  <a:shade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2"/>
          <p:cNvSpPr>
            <a:spLocks noGrp="1"/>
          </p:cNvSpPr>
          <p:nvPr>
            <p:ph sz="quarter" idx="1"/>
          </p:nvPr>
        </p:nvSpPr>
        <p:spPr>
          <a:xfrm>
            <a:off x="301625" y="1527175"/>
            <a:ext cx="8628063" cy="5116513"/>
          </a:xfrm>
        </p:spPr>
        <p:txBody>
          <a:bodyPr/>
          <a:lstStyle/>
          <a:p>
            <a:pPr>
              <a:lnSpc>
                <a:spcPct val="170000"/>
              </a:lnSpc>
            </a:pPr>
            <a:r>
              <a:rPr lang="en-NZ" sz="2000" smtClean="0">
                <a:latin typeface="Bookman Old Style" pitchFamily="18" charset="0"/>
              </a:rPr>
              <a:t>Building a cooperative relationship with a child requires that </a:t>
            </a:r>
            <a:r>
              <a:rPr lang="en-NZ" sz="2000" smtClean="0">
                <a:solidFill>
                  <a:srgbClr val="C00000"/>
                </a:solidFill>
                <a:latin typeface="Bookman Old Style" pitchFamily="18" charset="0"/>
              </a:rPr>
              <a:t>you work together on things</a:t>
            </a:r>
            <a:r>
              <a:rPr lang="en-NZ" sz="2000" smtClean="0">
                <a:latin typeface="Bookman Old Style" pitchFamily="18" charset="0"/>
              </a:rPr>
              <a:t>. Pikler saw children as </a:t>
            </a:r>
            <a:r>
              <a:rPr lang="en-NZ" sz="2000" smtClean="0">
                <a:solidFill>
                  <a:srgbClr val="C00000"/>
                </a:solidFill>
                <a:latin typeface="Bookman Old Style" pitchFamily="18" charset="0"/>
              </a:rPr>
              <a:t>active participants rather than passive recipients in their care.</a:t>
            </a:r>
          </a:p>
          <a:p>
            <a:pPr>
              <a:lnSpc>
                <a:spcPct val="170000"/>
              </a:lnSpc>
            </a:pPr>
            <a:r>
              <a:rPr lang="en-NZ" sz="2400" smtClean="0">
                <a:latin typeface="Bookman Old Style" pitchFamily="18" charset="0"/>
              </a:rPr>
              <a:t>All of this requires us to talk to our children a lot more about what we would like to work with them on – </a:t>
            </a:r>
            <a:r>
              <a:rPr lang="en-NZ" sz="3200" smtClean="0">
                <a:solidFill>
                  <a:srgbClr val="0070C0"/>
                </a:solidFill>
                <a:latin typeface="Bookman Old Style" pitchFamily="18" charset="0"/>
              </a:rPr>
              <a:t>and being patient, giving them time to respond.</a:t>
            </a:r>
            <a:endParaRPr lang="en-NZ" sz="2000" smtClean="0">
              <a:solidFill>
                <a:srgbClr val="0070C0"/>
              </a:solidFill>
              <a:latin typeface="Bookman Old Style" pitchFamily="18" charset="0"/>
            </a:endParaRPr>
          </a:p>
          <a:p>
            <a:pPr>
              <a:lnSpc>
                <a:spcPct val="170000"/>
              </a:lnSpc>
              <a:buFont typeface="Wingdings 2" pitchFamily="18" charset="2"/>
              <a:buNone/>
            </a:pPr>
            <a:r>
              <a:rPr lang="en-NZ" sz="600" smtClean="0">
                <a:latin typeface="Bookman Old Style" pitchFamily="18" charset="0"/>
              </a:rPr>
              <a:t/>
            </a:r>
            <a:br>
              <a:rPr lang="en-NZ" sz="600" smtClean="0">
                <a:latin typeface="Bookman Old Style" pitchFamily="18" charset="0"/>
              </a:rPr>
            </a:br>
            <a:endParaRPr lang="en-GB" sz="600" smtClean="0">
              <a:latin typeface="Bookman Old Style" pitchFamily="18" charset="0"/>
            </a:endParaRPr>
          </a:p>
          <a:p>
            <a:endParaRPr lang="en-GB" sz="600" smtClean="0">
              <a:latin typeface="Bookman Old Style" pitchFamily="18" charset="0"/>
            </a:endParaRPr>
          </a:p>
        </p:txBody>
      </p:sp>
      <p:sp>
        <p:nvSpPr>
          <p:cNvPr id="4" name="Title 3"/>
          <p:cNvSpPr>
            <a:spLocks noGrp="1"/>
          </p:cNvSpPr>
          <p:nvPr>
            <p:ph type="title"/>
          </p:nvPr>
        </p:nvSpPr>
        <p:spPr>
          <a:xfrm>
            <a:off x="357188" y="428625"/>
            <a:ext cx="8534400" cy="758825"/>
          </a:xfrm>
        </p:spPr>
        <p:txBody>
          <a:bodyPr>
            <a:normAutofit fontScale="90000"/>
          </a:bodyPr>
          <a:lstStyle/>
          <a:p>
            <a:pPr fontAlgn="auto">
              <a:spcAft>
                <a:spcPts val="0"/>
              </a:spcAft>
              <a:defRPr/>
            </a:pPr>
            <a:r>
              <a:rPr lang="en-GB" dirty="0" smtClean="0">
                <a:latin typeface="Bookman Old Style" pitchFamily="18" charset="0"/>
              </a:rPr>
              <a:t>5. Active participation of the infant in all caring activities</a:t>
            </a:r>
            <a:endParaRPr lang="en-GB" dirty="0">
              <a:latin typeface="Bookman Old Styl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285875"/>
            <a:ext cx="8504238" cy="5045075"/>
          </a:xfrm>
        </p:spPr>
        <p:txBody>
          <a:bodyPr>
            <a:normAutofit fontScale="62500" lnSpcReduction="20000"/>
          </a:bodyPr>
          <a:lstStyle/>
          <a:p>
            <a:pPr marL="179388" indent="0" fontAlgn="auto">
              <a:lnSpc>
                <a:spcPct val="170000"/>
              </a:lnSpc>
              <a:spcAft>
                <a:spcPts val="0"/>
              </a:spcAft>
              <a:buFont typeface="Wingdings 2"/>
              <a:buNone/>
              <a:defRPr/>
            </a:pPr>
            <a:r>
              <a:rPr lang="en-NZ" sz="4500" dirty="0" smtClean="0">
                <a:latin typeface="Bookman Old Style" pitchFamily="18" charset="0"/>
                <a:ea typeface="+mj-ea"/>
                <a:cs typeface="+mj-cs"/>
              </a:rPr>
              <a:t>Sensitive observation is necessary to build the foundation of a respectful relationship.</a:t>
            </a:r>
            <a:r>
              <a:rPr lang="en-NZ" sz="6300" dirty="0" smtClean="0">
                <a:latin typeface="Bookman Old Style" pitchFamily="18" charset="0"/>
                <a:ea typeface="+mj-ea"/>
                <a:cs typeface="+mj-cs"/>
              </a:rPr>
              <a:t> It is important to </a:t>
            </a:r>
            <a:r>
              <a:rPr lang="en-NZ" sz="6300" dirty="0" smtClean="0">
                <a:solidFill>
                  <a:srgbClr val="C00000"/>
                </a:solidFill>
                <a:latin typeface="Bookman Old Style" pitchFamily="18" charset="0"/>
                <a:ea typeface="+mj-ea"/>
                <a:cs typeface="+mj-cs"/>
              </a:rPr>
              <a:t>understand  a child’s needs and feelings.</a:t>
            </a:r>
            <a:r>
              <a:rPr lang="en-NZ" dirty="0" smtClean="0">
                <a:latin typeface="Bookman Old Style" pitchFamily="18" charset="0"/>
              </a:rPr>
              <a:t/>
            </a:r>
            <a:br>
              <a:rPr lang="en-NZ" dirty="0" smtClean="0">
                <a:latin typeface="Bookman Old Style" pitchFamily="18" charset="0"/>
              </a:rPr>
            </a:br>
            <a:r>
              <a:rPr lang="en-NZ" dirty="0" smtClean="0">
                <a:latin typeface="Bookman Old Style" pitchFamily="18" charset="0"/>
              </a:rPr>
              <a:t/>
            </a:r>
            <a:br>
              <a:rPr lang="en-NZ" dirty="0" smtClean="0">
                <a:latin typeface="Bookman Old Style" pitchFamily="18" charset="0"/>
              </a:rPr>
            </a:br>
            <a:endParaRPr lang="en-GB" dirty="0">
              <a:latin typeface="Bookman Old Style" pitchFamily="18" charset="0"/>
            </a:endParaRPr>
          </a:p>
        </p:txBody>
      </p:sp>
      <p:sp>
        <p:nvSpPr>
          <p:cNvPr id="7" name="Title 6"/>
          <p:cNvSpPr>
            <a:spLocks noGrp="1"/>
          </p:cNvSpPr>
          <p:nvPr>
            <p:ph type="title"/>
          </p:nvPr>
        </p:nvSpPr>
        <p:spPr>
          <a:xfrm>
            <a:off x="0" y="142875"/>
            <a:ext cx="9144000" cy="985838"/>
          </a:xfrm>
        </p:spPr>
        <p:txBody>
          <a:bodyPr>
            <a:normAutofit fontScale="90000"/>
          </a:bodyPr>
          <a:lstStyle/>
          <a:p>
            <a:pPr fontAlgn="auto">
              <a:spcAft>
                <a:spcPts val="0"/>
              </a:spcAft>
              <a:defRPr/>
            </a:pPr>
            <a:r>
              <a:rPr lang="en-GB" dirty="0" smtClean="0">
                <a:latin typeface="Bookman Old Style" pitchFamily="18" charset="0"/>
              </a:rPr>
              <a:t>6. Sensitive observation of the child in order to understand her needs</a:t>
            </a:r>
            <a:endParaRPr lang="en-GB" dirty="0">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5045075"/>
          </a:xfrm>
        </p:spPr>
        <p:txBody>
          <a:bodyPr>
            <a:normAutofit fontScale="25000" lnSpcReduction="20000"/>
          </a:bodyPr>
          <a:lstStyle/>
          <a:p>
            <a:pPr marL="179388" indent="0" fontAlgn="auto">
              <a:lnSpc>
                <a:spcPct val="170000"/>
              </a:lnSpc>
              <a:spcAft>
                <a:spcPts val="0"/>
              </a:spcAft>
              <a:buFont typeface="Wingdings 2"/>
              <a:buNone/>
              <a:defRPr/>
            </a:pPr>
            <a:r>
              <a:rPr lang="en-NZ" sz="14000" dirty="0" smtClean="0">
                <a:latin typeface="Bookman Old Style" pitchFamily="18" charset="0"/>
                <a:ea typeface="+mj-ea"/>
                <a:cs typeface="+mj-cs"/>
              </a:rPr>
              <a:t>Expectations for infants need to be grounded in the knowledge of </a:t>
            </a:r>
          </a:p>
          <a:p>
            <a:pPr marL="179388" indent="0" fontAlgn="auto">
              <a:lnSpc>
                <a:spcPct val="170000"/>
              </a:lnSpc>
              <a:spcAft>
                <a:spcPts val="0"/>
              </a:spcAft>
              <a:buFont typeface="Wingdings 2"/>
              <a:buNone/>
              <a:defRPr/>
            </a:pPr>
            <a:r>
              <a:rPr lang="en-NZ" sz="14000" dirty="0" smtClean="0">
                <a:latin typeface="Bookman Old Style" pitchFamily="18" charset="0"/>
                <a:ea typeface="+mj-ea"/>
                <a:cs typeface="+mj-cs"/>
              </a:rPr>
              <a:t>their growing  </a:t>
            </a:r>
          </a:p>
          <a:p>
            <a:pPr marL="179388" indent="0" fontAlgn="auto">
              <a:lnSpc>
                <a:spcPct val="170000"/>
              </a:lnSpc>
              <a:spcAft>
                <a:spcPts val="0"/>
              </a:spcAft>
              <a:buFont typeface="Wingdings 2"/>
              <a:buNone/>
              <a:defRPr/>
            </a:pPr>
            <a:r>
              <a:rPr lang="en-NZ" sz="14000" dirty="0" smtClean="0">
                <a:latin typeface="Bookman Old Style" pitchFamily="18" charset="0"/>
                <a:ea typeface="+mj-ea"/>
                <a:cs typeface="+mj-cs"/>
              </a:rPr>
              <a:t>capabilities</a:t>
            </a:r>
            <a:r>
              <a:rPr lang="en-NZ" sz="12800" dirty="0" smtClean="0">
                <a:latin typeface="Bookman Old Style" pitchFamily="18" charset="0"/>
              </a:rPr>
              <a:t>.</a:t>
            </a:r>
            <a:r>
              <a:rPr lang="en-NZ" dirty="0" smtClean="0">
                <a:latin typeface="Bookman Old Style" pitchFamily="18" charset="0"/>
              </a:rPr>
              <a:t/>
            </a:r>
            <a:br>
              <a:rPr lang="en-NZ" dirty="0" smtClean="0">
                <a:latin typeface="Bookman Old Style" pitchFamily="18" charset="0"/>
              </a:rPr>
            </a:br>
            <a:r>
              <a:rPr lang="en-NZ" dirty="0" smtClean="0">
                <a:latin typeface="Bookman Old Style" pitchFamily="18" charset="0"/>
              </a:rPr>
              <a:t/>
            </a:r>
            <a:br>
              <a:rPr lang="en-NZ" dirty="0" smtClean="0">
                <a:latin typeface="Bookman Old Style" pitchFamily="18" charset="0"/>
              </a:rPr>
            </a:br>
            <a:endParaRPr lang="en-GB" dirty="0">
              <a:latin typeface="Bookman Old Style" pitchFamily="18" charset="0"/>
            </a:endParaRPr>
          </a:p>
        </p:txBody>
      </p:sp>
      <p:sp>
        <p:nvSpPr>
          <p:cNvPr id="39939" name="Title 4"/>
          <p:cNvSpPr>
            <a:spLocks noGrp="1"/>
          </p:cNvSpPr>
          <p:nvPr>
            <p:ph type="title"/>
          </p:nvPr>
        </p:nvSpPr>
        <p:spPr>
          <a:xfrm>
            <a:off x="301625" y="228600"/>
            <a:ext cx="8534400" cy="914400"/>
          </a:xfrm>
        </p:spPr>
        <p:txBody>
          <a:bodyPr/>
          <a:lstStyle/>
          <a:p>
            <a:r>
              <a:rPr lang="en-GB" sz="2800" smtClean="0">
                <a:solidFill>
                  <a:srgbClr val="08B7BF"/>
                </a:solidFill>
                <a:latin typeface="Bookman Old Style" pitchFamily="18" charset="0"/>
              </a:rPr>
              <a:t>7. Consistency and clearly defined limits and expectations in order to develop discipline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sz="quarter" idx="1"/>
          </p:nvPr>
        </p:nvSpPr>
        <p:spPr>
          <a:xfrm>
            <a:off x="301625" y="1527175"/>
            <a:ext cx="8504238" cy="5045075"/>
          </a:xfrm>
        </p:spPr>
        <p:txBody>
          <a:bodyPr/>
          <a:lstStyle/>
          <a:p>
            <a:pPr marL="1371600" indent="-1371600">
              <a:lnSpc>
                <a:spcPct val="170000"/>
              </a:lnSpc>
              <a:buFont typeface="Arial" charset="0"/>
              <a:buAutoNum type="arabicPeriod"/>
            </a:pPr>
            <a:endParaRPr lang="en-NZ" sz="1600" b="1" i="1" smtClean="0"/>
          </a:p>
          <a:p>
            <a:pPr marL="1371600" indent="-1371600">
              <a:lnSpc>
                <a:spcPct val="170000"/>
              </a:lnSpc>
              <a:buFont typeface="Arial" charset="0"/>
              <a:buAutoNum type="arabicPeriod"/>
            </a:pPr>
            <a:r>
              <a:rPr lang="en-NZ" sz="500" smtClean="0"/>
              <a:t/>
            </a:r>
            <a:br>
              <a:rPr lang="en-NZ" sz="500" smtClean="0"/>
            </a:br>
            <a:r>
              <a:rPr lang="en-NZ" sz="500" smtClean="0"/>
              <a:t/>
            </a:r>
            <a:br>
              <a:rPr lang="en-NZ" sz="500" smtClean="0"/>
            </a:br>
            <a:endParaRPr lang="en-GB" sz="500" smtClean="0"/>
          </a:p>
        </p:txBody>
      </p:sp>
      <p:sp>
        <p:nvSpPr>
          <p:cNvPr id="41986" name="Title 4"/>
          <p:cNvSpPr>
            <a:spLocks noGrp="1"/>
          </p:cNvSpPr>
          <p:nvPr>
            <p:ph type="title"/>
          </p:nvPr>
        </p:nvSpPr>
        <p:spPr>
          <a:xfrm>
            <a:off x="301625" y="455613"/>
            <a:ext cx="8534400" cy="758825"/>
          </a:xfrm>
        </p:spPr>
        <p:txBody>
          <a:bodyPr/>
          <a:lstStyle/>
          <a:p>
            <a:r>
              <a:rPr lang="en-GB" smtClean="0">
                <a:solidFill>
                  <a:srgbClr val="08B7BF"/>
                </a:solidFill>
              </a:rPr>
              <a:t>Quotations</a:t>
            </a:r>
          </a:p>
        </p:txBody>
      </p:sp>
      <p:sp>
        <p:nvSpPr>
          <p:cNvPr id="6" name="Title 1"/>
          <p:cNvSpPr txBox="1">
            <a:spLocks/>
          </p:cNvSpPr>
          <p:nvPr/>
        </p:nvSpPr>
        <p:spPr>
          <a:xfrm>
            <a:off x="357188" y="2000250"/>
            <a:ext cx="8534400" cy="758825"/>
          </a:xfrm>
          <a:prstGeom prst="rect">
            <a:avLst/>
          </a:prstGeom>
        </p:spPr>
        <p:txBody>
          <a:bodyPr anchor="b">
            <a:normAutofit/>
          </a:bodyPr>
          <a:lstStyle/>
          <a:p>
            <a:pPr algn="ctr" fontAlgn="auto">
              <a:spcAft>
                <a:spcPts val="0"/>
              </a:spcAft>
              <a:defRPr/>
            </a:pPr>
            <a:endParaRPr lang="en-GB" sz="3300" dirty="0">
              <a:solidFill>
                <a:schemeClr val="accent3">
                  <a:shade val="75000"/>
                </a:schemeClr>
              </a:solidFill>
              <a:latin typeface="+mj-lt"/>
              <a:ea typeface="+mj-ea"/>
              <a:cs typeface="+mj-cs"/>
            </a:endParaRPr>
          </a:p>
        </p:txBody>
      </p:sp>
      <p:pic>
        <p:nvPicPr>
          <p:cNvPr id="41992" name="Picture 6" descr="C:\Users\Fariddy\Pictures\2010-09-08 8-9-10futurekids\8-9-10futurekids 008.JPG"/>
          <p:cNvPicPr>
            <a:picLocks noChangeAspect="1" noChangeArrowheads="1"/>
          </p:cNvPicPr>
          <p:nvPr/>
        </p:nvPicPr>
        <p:blipFill>
          <a:blip r:embed="rId3" cstate="print"/>
          <a:srcRect/>
          <a:stretch>
            <a:fillRect/>
          </a:stretch>
        </p:blipFill>
        <p:spPr bwMode="auto">
          <a:xfrm>
            <a:off x="3357563" y="2214563"/>
            <a:ext cx="2400300" cy="18002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NZ" sz="3200" smtClean="0">
                <a:solidFill>
                  <a:srgbClr val="08B7BF"/>
                </a:solidFill>
                <a:latin typeface="Bookman Old Style" pitchFamily="18" charset="0"/>
              </a:rPr>
              <a:t>Magda Gerber  </a:t>
            </a:r>
            <a:endParaRPr lang="en-GB" smtClean="0">
              <a:solidFill>
                <a:srgbClr val="08B7BF"/>
              </a:solidFill>
              <a:latin typeface="Bookman Old Style" pitchFamily="18" charset="0"/>
            </a:endParaRPr>
          </a:p>
        </p:txBody>
      </p:sp>
      <p:sp>
        <p:nvSpPr>
          <p:cNvPr id="44034" name="Content Placeholder 2"/>
          <p:cNvSpPr>
            <a:spLocks noGrp="1"/>
          </p:cNvSpPr>
          <p:nvPr>
            <p:ph sz="quarter" idx="1"/>
          </p:nvPr>
        </p:nvSpPr>
        <p:spPr>
          <a:xfrm>
            <a:off x="-1785938" y="1071563"/>
            <a:ext cx="8501063" cy="4786312"/>
          </a:xfrm>
        </p:spPr>
        <p:txBody>
          <a:bodyPr/>
          <a:lstStyle/>
          <a:p>
            <a:pPr>
              <a:lnSpc>
                <a:spcPct val="150000"/>
              </a:lnSpc>
              <a:buFont typeface="Wingdings 2" pitchFamily="18" charset="2"/>
              <a:buNone/>
            </a:pPr>
            <a:r>
              <a:rPr lang="en-NZ" smtClean="0">
                <a:latin typeface="Bookman Old Style" pitchFamily="18" charset="0"/>
              </a:rPr>
              <a:t>	</a:t>
            </a:r>
            <a:endParaRPr lang="en-GB" smtClean="0">
              <a:latin typeface="Bookman Old Style" pitchFamily="18" charset="0"/>
            </a:endParaRPr>
          </a:p>
        </p:txBody>
      </p:sp>
      <p:graphicFrame>
        <p:nvGraphicFramePr>
          <p:cNvPr id="7" name="Diagram 6"/>
          <p:cNvGraphicFramePr/>
          <p:nvPr/>
        </p:nvGraphicFramePr>
        <p:xfrm>
          <a:off x="285720" y="1428736"/>
          <a:ext cx="8572560" cy="4960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GB" sz="2400" smtClean="0">
                <a:solidFill>
                  <a:srgbClr val="08B7BF"/>
                </a:solidFill>
                <a:latin typeface="Bookman Old Style" pitchFamily="18" charset="0"/>
              </a:rPr>
              <a:t>Genuine interactions (Dunkin &amp; Hanna, 2001, p. 4)</a:t>
            </a:r>
          </a:p>
        </p:txBody>
      </p:sp>
      <p:graphicFrame>
        <p:nvGraphicFramePr>
          <p:cNvPr id="6" name="Content Placeholder 5"/>
          <p:cNvGraphicFramePr>
            <a:graphicFrameLocks noGrp="1"/>
          </p:cNvGraphicFramePr>
          <p:nvPr>
            <p:ph sz="quarter" idx="1"/>
          </p:nvPr>
        </p:nvGraphicFramePr>
        <p:xfrm>
          <a:off x="1" y="1428736"/>
          <a:ext cx="9144000"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3" descr="C:\Program Files\Microsoft Office\MEDIA\CAGCAT10\j0302953.jpg"/>
          <p:cNvPicPr>
            <a:picLocks noChangeAspect="1" noChangeArrowheads="1"/>
          </p:cNvPicPr>
          <p:nvPr/>
        </p:nvPicPr>
        <p:blipFill>
          <a:blip r:embed="rId3" cstate="print"/>
          <a:srcRect/>
          <a:stretch>
            <a:fillRect/>
          </a:stretch>
        </p:blipFill>
        <p:spPr bwMode="auto">
          <a:xfrm>
            <a:off x="3286125" y="1857375"/>
            <a:ext cx="2609850" cy="3657600"/>
          </a:xfrm>
          <a:prstGeom prst="rect">
            <a:avLst/>
          </a:prstGeom>
          <a:noFill/>
          <a:ln w="9525">
            <a:noFill/>
            <a:miter lim="800000"/>
            <a:headEnd/>
            <a:tailEnd/>
          </a:ln>
        </p:spPr>
      </p:pic>
      <p:sp>
        <p:nvSpPr>
          <p:cNvPr id="8" name="Rounded Rectangular Callout 7"/>
          <p:cNvSpPr/>
          <p:nvPr/>
        </p:nvSpPr>
        <p:spPr>
          <a:xfrm>
            <a:off x="285750" y="1214438"/>
            <a:ext cx="1857375" cy="1714500"/>
          </a:xfrm>
          <a:prstGeom prst="wedgeRoundRectCallout">
            <a:avLst>
              <a:gd name="adj1" fmla="val 183364"/>
              <a:gd name="adj2" fmla="val 49294"/>
              <a:gd name="adj3" fmla="val 16667"/>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GB" sz="2000" dirty="0"/>
              <a:t>The way you are eating is disgusting!!!</a:t>
            </a:r>
          </a:p>
        </p:txBody>
      </p:sp>
      <p:sp>
        <p:nvSpPr>
          <p:cNvPr id="10" name="Rounded Rectangular Callout 9"/>
          <p:cNvSpPr/>
          <p:nvPr/>
        </p:nvSpPr>
        <p:spPr>
          <a:xfrm>
            <a:off x="571500" y="3286125"/>
            <a:ext cx="1500188" cy="1214438"/>
          </a:xfrm>
          <a:prstGeom prst="wedgeRoundRectCallout">
            <a:avLst>
              <a:gd name="adj1" fmla="val 189224"/>
              <a:gd name="adj2" fmla="val -69450"/>
              <a:gd name="adj3" fmla="val 16667"/>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GB" sz="2000" dirty="0"/>
              <a:t>Go and sit down!!!</a:t>
            </a:r>
          </a:p>
        </p:txBody>
      </p:sp>
      <p:sp>
        <p:nvSpPr>
          <p:cNvPr id="11" name="Rounded Rectangular Callout 10"/>
          <p:cNvSpPr/>
          <p:nvPr/>
        </p:nvSpPr>
        <p:spPr>
          <a:xfrm>
            <a:off x="7572375" y="1500188"/>
            <a:ext cx="1071563" cy="1071562"/>
          </a:xfrm>
          <a:prstGeom prst="wedgeRoundRectCallout">
            <a:avLst>
              <a:gd name="adj1" fmla="val -290380"/>
              <a:gd name="adj2" fmla="val 74174"/>
              <a:gd name="adj3" fmla="val 16667"/>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GB" sz="2000" dirty="0"/>
              <a:t>Go!!</a:t>
            </a:r>
          </a:p>
        </p:txBody>
      </p:sp>
      <p:sp>
        <p:nvSpPr>
          <p:cNvPr id="47109" name="TextBox 12"/>
          <p:cNvSpPr txBox="1">
            <a:spLocks noChangeArrowheads="1"/>
          </p:cNvSpPr>
          <p:nvPr/>
        </p:nvSpPr>
        <p:spPr bwMode="auto">
          <a:xfrm>
            <a:off x="5857875" y="2643188"/>
            <a:ext cx="3357563" cy="3786187"/>
          </a:xfrm>
          <a:prstGeom prst="rect">
            <a:avLst/>
          </a:prstGeom>
          <a:noFill/>
          <a:ln w="9525">
            <a:noFill/>
            <a:miter lim="800000"/>
            <a:headEnd/>
            <a:tailEnd/>
          </a:ln>
        </p:spPr>
        <p:txBody>
          <a:bodyPr>
            <a:spAutoFit/>
          </a:bodyPr>
          <a:lstStyle/>
          <a:p>
            <a:r>
              <a:rPr lang="en-GB" sz="2000" i="1">
                <a:solidFill>
                  <a:srgbClr val="002060"/>
                </a:solidFill>
              </a:rPr>
              <a:t>Te Whāriki </a:t>
            </a:r>
            <a:r>
              <a:rPr lang="en-GB" sz="2000">
                <a:solidFill>
                  <a:srgbClr val="002060"/>
                </a:solidFill>
              </a:rPr>
              <a:t>promotes an environment for young children to express, articulate, and resolve a range of emotions.</a:t>
            </a:r>
          </a:p>
          <a:p>
            <a:pPr>
              <a:buFont typeface="Wingdings" pitchFamily="2" charset="2"/>
              <a:buChar char="§"/>
            </a:pPr>
            <a:r>
              <a:rPr lang="en-GB" sz="2000">
                <a:solidFill>
                  <a:srgbClr val="002060"/>
                </a:solidFill>
              </a:rPr>
              <a:t>Who is doing  the most talking?</a:t>
            </a:r>
          </a:p>
          <a:p>
            <a:pPr>
              <a:buFont typeface="Wingdings" pitchFamily="2" charset="2"/>
              <a:buChar char="§"/>
            </a:pPr>
            <a:r>
              <a:rPr lang="en-GB" sz="2000">
                <a:solidFill>
                  <a:srgbClr val="002060"/>
                </a:solidFill>
              </a:rPr>
              <a:t>Do we allow time for children to respond?</a:t>
            </a:r>
          </a:p>
          <a:p>
            <a:pPr>
              <a:buFont typeface="Wingdings" pitchFamily="2" charset="2"/>
              <a:buChar char="§"/>
            </a:pPr>
            <a:r>
              <a:rPr lang="en-GB" sz="2000">
                <a:solidFill>
                  <a:srgbClr val="002060"/>
                </a:solidFill>
              </a:rPr>
              <a:t>It is essential to listen to children, </a:t>
            </a:r>
            <a:r>
              <a:rPr lang="en-GB" sz="2000" b="1">
                <a:solidFill>
                  <a:srgbClr val="002060"/>
                </a:solidFill>
              </a:rPr>
              <a:t>for them to feel valued and included</a:t>
            </a:r>
          </a:p>
        </p:txBody>
      </p:sp>
      <p:sp>
        <p:nvSpPr>
          <p:cNvPr id="47110" name="Title 13"/>
          <p:cNvSpPr>
            <a:spLocks noGrp="1"/>
          </p:cNvSpPr>
          <p:nvPr>
            <p:ph type="title"/>
          </p:nvPr>
        </p:nvSpPr>
        <p:spPr/>
        <p:txBody>
          <a:bodyPr/>
          <a:lstStyle/>
          <a:p>
            <a:r>
              <a:rPr lang="en-GB" sz="2400" smtClean="0">
                <a:solidFill>
                  <a:srgbClr val="08B7BF"/>
                </a:solidFill>
              </a:rPr>
              <a:t>Should we use Commands or </a:t>
            </a:r>
            <a:r>
              <a:rPr lang="en-GB" sz="2400" b="1" smtClean="0">
                <a:solidFill>
                  <a:srgbClr val="08B7BF"/>
                </a:solidFill>
              </a:rPr>
              <a:t>Requests</a:t>
            </a:r>
            <a:r>
              <a:rPr lang="en-GB" sz="2400" smtClean="0">
                <a:solidFill>
                  <a:srgbClr val="08B7BF"/>
                </a:solidFill>
              </a:rPr>
              <a:t>?</a:t>
            </a:r>
          </a:p>
        </p:txBody>
      </p:sp>
      <p:sp>
        <p:nvSpPr>
          <p:cNvPr id="15" name="Rounded Rectangular Callout 14"/>
          <p:cNvSpPr/>
          <p:nvPr/>
        </p:nvSpPr>
        <p:spPr>
          <a:xfrm>
            <a:off x="5929313" y="1143000"/>
            <a:ext cx="1071562" cy="1071563"/>
          </a:xfrm>
          <a:prstGeom prst="wedgeRoundRectCallout">
            <a:avLst>
              <a:gd name="adj1" fmla="val -158114"/>
              <a:gd name="adj2" fmla="val 112573"/>
              <a:gd name="adj3" fmla="val 16667"/>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GB" sz="2000" dirty="0"/>
              <a:t>I want you to do!!</a:t>
            </a:r>
          </a:p>
        </p:txBody>
      </p:sp>
      <p:sp>
        <p:nvSpPr>
          <p:cNvPr id="16" name="Rounded Rectangular Callout 15"/>
          <p:cNvSpPr/>
          <p:nvPr/>
        </p:nvSpPr>
        <p:spPr>
          <a:xfrm>
            <a:off x="642938" y="4857750"/>
            <a:ext cx="1500187" cy="1214438"/>
          </a:xfrm>
          <a:prstGeom prst="wedgeRoundRectCallout">
            <a:avLst>
              <a:gd name="adj1" fmla="val 194303"/>
              <a:gd name="adj2" fmla="val -186155"/>
              <a:gd name="adj3" fmla="val 16667"/>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GB" sz="2000" dirty="0"/>
              <a:t>Carrying children as objects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normAutofit fontScale="85000" lnSpcReduction="10000"/>
          </a:bodyPr>
          <a:lstStyle/>
          <a:p>
            <a:pPr marL="274320" indent="-274320" fontAlgn="auto">
              <a:lnSpc>
                <a:spcPct val="160000"/>
              </a:lnSpc>
              <a:spcAft>
                <a:spcPts val="0"/>
              </a:spcAft>
              <a:buFont typeface="Wingdings 2"/>
              <a:buChar char=""/>
              <a:defRPr/>
            </a:pPr>
            <a:r>
              <a:rPr lang="en-GB" dirty="0" smtClean="0">
                <a:latin typeface="Bookman Old Style" pitchFamily="18" charset="0"/>
              </a:rPr>
              <a:t>Emmi Pikler / Magda Gerber Philosophy (RIE – Resources for Infants Educarers)</a:t>
            </a:r>
          </a:p>
          <a:p>
            <a:pPr marL="274320" indent="-274320" fontAlgn="auto">
              <a:lnSpc>
                <a:spcPct val="160000"/>
              </a:lnSpc>
              <a:spcAft>
                <a:spcPts val="0"/>
              </a:spcAft>
              <a:buFont typeface="Wingdings 2"/>
              <a:buChar char=""/>
              <a:defRPr/>
            </a:pPr>
            <a:r>
              <a:rPr lang="en-GB" dirty="0" smtClean="0">
                <a:latin typeface="Bookman Old Style" pitchFamily="18" charset="0"/>
              </a:rPr>
              <a:t>Their philosophy relevant to children (not only babies)</a:t>
            </a:r>
          </a:p>
          <a:p>
            <a:pPr marL="274320" indent="-274320" fontAlgn="auto">
              <a:lnSpc>
                <a:spcPct val="160000"/>
              </a:lnSpc>
              <a:spcAft>
                <a:spcPts val="0"/>
              </a:spcAft>
              <a:buFont typeface="Wingdings 2"/>
              <a:buChar char=""/>
              <a:defRPr/>
            </a:pPr>
            <a:r>
              <a:rPr lang="en-GB" dirty="0" smtClean="0">
                <a:latin typeface="Bookman Old Style" pitchFamily="18" charset="0"/>
              </a:rPr>
              <a:t>Quotations from different authors talking about RESPECT</a:t>
            </a:r>
          </a:p>
          <a:p>
            <a:pPr marL="274320" indent="-274320" fontAlgn="auto">
              <a:lnSpc>
                <a:spcPct val="160000"/>
              </a:lnSpc>
              <a:spcAft>
                <a:spcPts val="0"/>
              </a:spcAft>
              <a:buFont typeface="Wingdings 2"/>
              <a:buChar char=""/>
              <a:defRPr/>
            </a:pPr>
            <a:r>
              <a:rPr lang="en-GB" dirty="0" smtClean="0">
                <a:latin typeface="Bookman Old Style" pitchFamily="18" charset="0"/>
              </a:rPr>
              <a:t>My own philosophy</a:t>
            </a:r>
          </a:p>
          <a:p>
            <a:pPr marL="274320" indent="-274320" fontAlgn="auto">
              <a:lnSpc>
                <a:spcPct val="160000"/>
              </a:lnSpc>
              <a:spcAft>
                <a:spcPts val="0"/>
              </a:spcAft>
              <a:buFont typeface="Wingdings 2"/>
              <a:buChar char=""/>
              <a:defRPr/>
            </a:pPr>
            <a:r>
              <a:rPr lang="en-GB" dirty="0" smtClean="0">
                <a:latin typeface="Bookman Old Style" pitchFamily="18" charset="0"/>
              </a:rPr>
              <a:t>Our role as a teacher</a:t>
            </a:r>
          </a:p>
          <a:p>
            <a:pPr marL="274320" indent="-274320" fontAlgn="auto">
              <a:spcAft>
                <a:spcPts val="0"/>
              </a:spcAft>
              <a:buFont typeface="Wingdings 2"/>
              <a:buChar char=""/>
              <a:defRPr/>
            </a:pPr>
            <a:endParaRPr lang="en-NZ" dirty="0" smtClean="0">
              <a:latin typeface="Bookman Old Style" pitchFamily="18" charset="0"/>
            </a:endParaRPr>
          </a:p>
          <a:p>
            <a:pPr marL="274320" indent="-274320" fontAlgn="auto">
              <a:spcAft>
                <a:spcPts val="0"/>
              </a:spcAft>
              <a:buFont typeface="Wingdings 2"/>
              <a:buChar char=""/>
              <a:defRPr/>
            </a:pPr>
            <a:endParaRPr lang="en-GB" dirty="0">
              <a:latin typeface="Bookman Old Style" pitchFamily="18" charset="0"/>
            </a:endParaRPr>
          </a:p>
        </p:txBody>
      </p:sp>
      <p:sp>
        <p:nvSpPr>
          <p:cNvPr id="16386" name="Title 3"/>
          <p:cNvSpPr>
            <a:spLocks noGrp="1"/>
          </p:cNvSpPr>
          <p:nvPr>
            <p:ph type="title"/>
          </p:nvPr>
        </p:nvSpPr>
        <p:spPr/>
        <p:txBody>
          <a:bodyPr/>
          <a:lstStyle/>
          <a:p>
            <a:r>
              <a:rPr lang="en-GB" smtClean="0">
                <a:solidFill>
                  <a:srgbClr val="08B7BF"/>
                </a:solidFill>
                <a:latin typeface="Bookman Old Style" pitchFamily="18" charset="0"/>
              </a:rPr>
              <a:t>Presentation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normAutofit fontScale="25000" lnSpcReduction="20000"/>
          </a:bodyPr>
          <a:lstStyle/>
          <a:p>
            <a:pPr marL="274320" indent="-274320" fontAlgn="auto">
              <a:lnSpc>
                <a:spcPct val="200000"/>
              </a:lnSpc>
              <a:spcAft>
                <a:spcPts val="0"/>
              </a:spcAft>
              <a:buFont typeface="Wingdings 2"/>
              <a:buNone/>
              <a:defRPr/>
            </a:pPr>
            <a:r>
              <a:rPr lang="en-GB" sz="9600" dirty="0" smtClean="0">
                <a:latin typeface="Bookman Old Style" pitchFamily="18" charset="0"/>
              </a:rPr>
              <a:t>“If a baby could tell us what she really likes from us, she would tell us that she would like three wishes: </a:t>
            </a:r>
          </a:p>
          <a:p>
            <a:pPr marL="274320" indent="-274320" fontAlgn="auto">
              <a:lnSpc>
                <a:spcPct val="200000"/>
              </a:lnSpc>
              <a:spcAft>
                <a:spcPts val="0"/>
              </a:spcAft>
              <a:buFont typeface="Wingdings 2"/>
              <a:buNone/>
              <a:defRPr/>
            </a:pPr>
            <a:r>
              <a:rPr lang="en-GB" sz="9600" dirty="0" smtClean="0">
                <a:solidFill>
                  <a:srgbClr val="00B050"/>
                </a:solidFill>
                <a:latin typeface="Bookman Old Style" pitchFamily="18" charset="0"/>
              </a:rPr>
              <a:t>              to feel safe, </a:t>
            </a:r>
          </a:p>
          <a:p>
            <a:pPr marL="274320" indent="-274320" fontAlgn="auto">
              <a:lnSpc>
                <a:spcPct val="200000"/>
              </a:lnSpc>
              <a:spcAft>
                <a:spcPts val="0"/>
              </a:spcAft>
              <a:buFont typeface="Wingdings 2"/>
              <a:buNone/>
              <a:defRPr/>
            </a:pPr>
            <a:r>
              <a:rPr lang="en-GB" sz="12800" dirty="0" smtClean="0">
                <a:solidFill>
                  <a:srgbClr val="00B050"/>
                </a:solidFill>
                <a:latin typeface="Bookman Old Style" pitchFamily="18" charset="0"/>
              </a:rPr>
              <a:t>       to feel loved </a:t>
            </a:r>
            <a:r>
              <a:rPr lang="en-GB" sz="9600" dirty="0" smtClean="0">
                <a:solidFill>
                  <a:srgbClr val="00B050"/>
                </a:solidFill>
                <a:latin typeface="Bookman Old Style" pitchFamily="18" charset="0"/>
              </a:rPr>
              <a:t>and </a:t>
            </a:r>
          </a:p>
          <a:p>
            <a:pPr marL="274320" indent="-274320" fontAlgn="auto">
              <a:lnSpc>
                <a:spcPct val="200000"/>
              </a:lnSpc>
              <a:spcAft>
                <a:spcPts val="0"/>
              </a:spcAft>
              <a:buFont typeface="Wingdings 2"/>
              <a:buNone/>
              <a:defRPr/>
            </a:pPr>
            <a:r>
              <a:rPr lang="en-GB" sz="12800" dirty="0" smtClean="0">
                <a:solidFill>
                  <a:srgbClr val="00B050"/>
                </a:solidFill>
                <a:latin typeface="Bookman Old Style" pitchFamily="18" charset="0"/>
              </a:rPr>
              <a:t>          to be respected</a:t>
            </a:r>
            <a:r>
              <a:rPr lang="en-GB" sz="9600" dirty="0" smtClean="0">
                <a:solidFill>
                  <a:srgbClr val="00B050"/>
                </a:solidFill>
                <a:latin typeface="Bookman Old Style" pitchFamily="18" charset="0"/>
              </a:rPr>
              <a:t>”</a:t>
            </a:r>
          </a:p>
          <a:p>
            <a:pPr marL="274320" indent="-274320" fontAlgn="auto">
              <a:spcAft>
                <a:spcPts val="0"/>
              </a:spcAft>
              <a:buFont typeface="Wingdings 2"/>
              <a:buChar char=""/>
              <a:defRPr/>
            </a:pPr>
            <a:endParaRPr lang="en-GB" sz="4800" dirty="0" smtClean="0">
              <a:latin typeface="Bookman Old Style" pitchFamily="18" charset="0"/>
            </a:endParaRPr>
          </a:p>
          <a:p>
            <a:pPr marL="274320" indent="-274320" fontAlgn="auto">
              <a:spcAft>
                <a:spcPts val="0"/>
              </a:spcAft>
              <a:buFont typeface="Wingdings 2"/>
              <a:buChar char=""/>
              <a:defRPr/>
            </a:pPr>
            <a:endParaRPr lang="en-GB" dirty="0" smtClean="0">
              <a:latin typeface="Bookman Old Style" pitchFamily="18" charset="0"/>
            </a:endParaRPr>
          </a:p>
        </p:txBody>
      </p:sp>
      <p:sp>
        <p:nvSpPr>
          <p:cNvPr id="48130" name="Title 5"/>
          <p:cNvSpPr>
            <a:spLocks noGrp="1"/>
          </p:cNvSpPr>
          <p:nvPr>
            <p:ph type="title"/>
          </p:nvPr>
        </p:nvSpPr>
        <p:spPr/>
        <p:txBody>
          <a:bodyPr/>
          <a:lstStyle/>
          <a:p>
            <a:r>
              <a:rPr lang="en-GB" smtClean="0">
                <a:solidFill>
                  <a:srgbClr val="08B7BF"/>
                </a:solidFill>
                <a:latin typeface="Bookman Old Style" pitchFamily="18" charset="0"/>
              </a:rPr>
              <a:t>Brownlee, 2008, p. 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GB" i="1" smtClean="0">
                <a:solidFill>
                  <a:srgbClr val="08B7BF"/>
                </a:solidFill>
                <a:latin typeface="Bookman Old Style" pitchFamily="18" charset="0"/>
              </a:rPr>
              <a:t>Ministry of Education</a:t>
            </a:r>
          </a:p>
        </p:txBody>
      </p:sp>
      <p:graphicFrame>
        <p:nvGraphicFramePr>
          <p:cNvPr id="5" name="Content Placeholder 4"/>
          <p:cNvGraphicFramePr>
            <a:graphicFrameLocks noGrp="1"/>
          </p:cNvGraphicFramePr>
          <p:nvPr>
            <p:ph sz="quarter" idx="1"/>
          </p:nvPr>
        </p:nvGraphicFramePr>
        <p:xfrm>
          <a:off x="428596" y="1500174"/>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GB" sz="3600" smtClean="0">
                <a:solidFill>
                  <a:srgbClr val="08B7BF"/>
                </a:solidFill>
              </a:rPr>
              <a:t>It is important...</a:t>
            </a:r>
          </a:p>
        </p:txBody>
      </p:sp>
      <p:sp>
        <p:nvSpPr>
          <p:cNvPr id="3" name="Content Placeholder 2"/>
          <p:cNvSpPr>
            <a:spLocks noGrp="1"/>
          </p:cNvSpPr>
          <p:nvPr>
            <p:ph sz="quarter" idx="1"/>
          </p:nvPr>
        </p:nvSpPr>
        <p:spPr>
          <a:xfrm>
            <a:off x="2500313" y="1357313"/>
            <a:ext cx="6572250" cy="5000625"/>
          </a:xfrm>
        </p:spPr>
        <p:txBody>
          <a:bodyPr>
            <a:normAutofit/>
          </a:bodyPr>
          <a:lstStyle/>
          <a:p>
            <a:pPr marL="719138" indent="0">
              <a:lnSpc>
                <a:spcPct val="130000"/>
              </a:lnSpc>
              <a:buFont typeface="Wingdings 2" pitchFamily="18" charset="2"/>
              <a:buNone/>
            </a:pPr>
            <a:r>
              <a:rPr lang="en-GB" sz="3800" smtClean="0">
                <a:solidFill>
                  <a:srgbClr val="0070C0"/>
                </a:solidFill>
                <a:latin typeface="Bookman Old Style" pitchFamily="18" charset="0"/>
              </a:rPr>
              <a:t>for teachers to make a difference each day for the children, for themselves, and for humanity.  </a:t>
            </a:r>
          </a:p>
          <a:p>
            <a:pPr marL="719138" indent="0">
              <a:lnSpc>
                <a:spcPct val="80000"/>
              </a:lnSpc>
            </a:pPr>
            <a:endParaRPr lang="en-NZ" sz="1000" smtClean="0"/>
          </a:p>
          <a:p>
            <a:pPr marL="719138" indent="0">
              <a:lnSpc>
                <a:spcPct val="80000"/>
              </a:lnSpc>
            </a:pPr>
            <a:endParaRPr lang="en-GB" sz="9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algn="l"/>
            <a:r>
              <a:rPr lang="en-GB" smtClean="0">
                <a:solidFill>
                  <a:srgbClr val="08B7BF"/>
                </a:solidFill>
              </a:rPr>
              <a:t>Teachers need to...</a:t>
            </a:r>
          </a:p>
        </p:txBody>
      </p:sp>
      <p:sp>
        <p:nvSpPr>
          <p:cNvPr id="3" name="Content Placeholder 2"/>
          <p:cNvSpPr>
            <a:spLocks noGrp="1"/>
          </p:cNvSpPr>
          <p:nvPr>
            <p:ph sz="quarter" idx="1"/>
          </p:nvPr>
        </p:nvSpPr>
        <p:spPr>
          <a:xfrm>
            <a:off x="52388" y="1428750"/>
            <a:ext cx="8591550" cy="4830763"/>
          </a:xfrm>
        </p:spPr>
        <p:txBody>
          <a:bodyPr>
            <a:normAutofit fontScale="70000" lnSpcReduction="20000"/>
          </a:bodyPr>
          <a:lstStyle/>
          <a:p>
            <a:pPr marL="187325" indent="0" fontAlgn="auto">
              <a:lnSpc>
                <a:spcPct val="150000"/>
              </a:lnSpc>
              <a:spcAft>
                <a:spcPts val="0"/>
              </a:spcAft>
              <a:buFont typeface="Wingdings 2"/>
              <a:buNone/>
              <a:defRPr/>
            </a:pPr>
            <a:r>
              <a:rPr lang="en-GB" sz="3800" dirty="0" smtClean="0">
                <a:solidFill>
                  <a:srgbClr val="0070C0"/>
                </a:solidFill>
                <a:latin typeface="Bookman Old Style" pitchFamily="18" charset="0"/>
              </a:rPr>
              <a:t>be honest, authentic, loyal, </a:t>
            </a:r>
          </a:p>
          <a:p>
            <a:pPr marL="187325" indent="0" fontAlgn="auto">
              <a:lnSpc>
                <a:spcPct val="150000"/>
              </a:lnSpc>
              <a:spcAft>
                <a:spcPts val="0"/>
              </a:spcAft>
              <a:buFont typeface="Wingdings 2"/>
              <a:buNone/>
              <a:defRPr/>
            </a:pPr>
            <a:r>
              <a:rPr lang="en-GB" sz="3800" dirty="0" smtClean="0">
                <a:solidFill>
                  <a:srgbClr val="0070C0"/>
                </a:solidFill>
                <a:latin typeface="Bookman Old Style" pitchFamily="18" charset="0"/>
              </a:rPr>
              <a:t>compassionate, positive, empathetic, and passionate about who they are and what they do. </a:t>
            </a:r>
          </a:p>
          <a:p>
            <a:pPr marL="187325" indent="0" fontAlgn="auto">
              <a:lnSpc>
                <a:spcPct val="150000"/>
              </a:lnSpc>
              <a:spcAft>
                <a:spcPts val="0"/>
              </a:spcAft>
              <a:buFont typeface="Wingdings 2"/>
              <a:buNone/>
              <a:defRPr/>
            </a:pPr>
            <a:r>
              <a:rPr lang="en-GB" sz="3800" dirty="0" smtClean="0">
                <a:solidFill>
                  <a:srgbClr val="00B050"/>
                </a:solidFill>
                <a:latin typeface="Bookman Old Style" pitchFamily="18" charset="0"/>
              </a:rPr>
              <a:t>Teachers should understand that “</a:t>
            </a:r>
            <a:r>
              <a:rPr lang="en-GB" sz="3800" b="1" dirty="0" smtClean="0">
                <a:solidFill>
                  <a:srgbClr val="00B050"/>
                </a:solidFill>
                <a:latin typeface="Bookman Old Style" pitchFamily="18" charset="0"/>
              </a:rPr>
              <a:t>who they are in the lives of children is more important than what they do”</a:t>
            </a:r>
            <a:r>
              <a:rPr lang="en-GB" sz="3800" dirty="0" smtClean="0">
                <a:solidFill>
                  <a:srgbClr val="00B050"/>
                </a:solidFill>
                <a:latin typeface="Bookman Old Style" pitchFamily="18" charset="0"/>
              </a:rPr>
              <a:t> (Elam, 2005, p. 117). </a:t>
            </a:r>
          </a:p>
          <a:p>
            <a:pPr marL="274320" indent="-274320" fontAlgn="auto">
              <a:spcAft>
                <a:spcPts val="0"/>
              </a:spcAft>
              <a:buFont typeface="Wingdings 2"/>
              <a:buChar char=""/>
              <a:defRPr/>
            </a:pPr>
            <a:endParaRPr lang="en-GB" dirty="0"/>
          </a:p>
        </p:txBody>
      </p:sp>
      <p:pic>
        <p:nvPicPr>
          <p:cNvPr id="4098" name="Picture 2" descr="C:\Program Files\Microsoft Office\MEDIA\CAGCAT10\j0284916.jpg"/>
          <p:cNvPicPr>
            <a:picLocks noChangeAspect="1" noChangeArrowheads="1"/>
          </p:cNvPicPr>
          <p:nvPr/>
        </p:nvPicPr>
        <p:blipFill>
          <a:blip r:embed="rId3" cstate="print"/>
          <a:srcRect/>
          <a:stretch>
            <a:fillRect/>
          </a:stretch>
        </p:blipFill>
        <p:spPr bwMode="auto">
          <a:xfrm>
            <a:off x="6286512" y="214290"/>
            <a:ext cx="2628000" cy="17388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algn="l"/>
            <a:r>
              <a:rPr lang="en-GB" smtClean="0">
                <a:solidFill>
                  <a:srgbClr val="08B7BF"/>
                </a:solidFill>
                <a:latin typeface="Bookman Old Style" pitchFamily="18" charset="0"/>
              </a:rPr>
              <a:t>Teachers who love...</a:t>
            </a:r>
          </a:p>
        </p:txBody>
      </p:sp>
      <p:sp>
        <p:nvSpPr>
          <p:cNvPr id="3" name="Content Placeholder 2"/>
          <p:cNvSpPr>
            <a:spLocks noGrp="1"/>
          </p:cNvSpPr>
          <p:nvPr>
            <p:ph sz="quarter" idx="1"/>
          </p:nvPr>
        </p:nvSpPr>
        <p:spPr>
          <a:xfrm>
            <a:off x="357188" y="1357313"/>
            <a:ext cx="5857875" cy="4929187"/>
          </a:xfrm>
        </p:spPr>
        <p:txBody>
          <a:bodyPr>
            <a:normAutofit fontScale="25000" lnSpcReduction="20000"/>
          </a:bodyPr>
          <a:lstStyle/>
          <a:p>
            <a:pPr marL="174625" indent="0" fontAlgn="auto">
              <a:lnSpc>
                <a:spcPct val="170000"/>
              </a:lnSpc>
              <a:spcAft>
                <a:spcPts val="0"/>
              </a:spcAft>
              <a:buFont typeface="Wingdings 2"/>
              <a:buNone/>
              <a:defRPr/>
            </a:pPr>
            <a:r>
              <a:rPr lang="en-GB" sz="10800" dirty="0" smtClean="0">
                <a:solidFill>
                  <a:srgbClr val="0070C0"/>
                </a:solidFill>
                <a:latin typeface="Bookman Old Style" pitchFamily="18" charset="0"/>
                <a:ea typeface="+mj-ea"/>
                <a:cs typeface="+mj-cs"/>
              </a:rPr>
              <a:t>and respect themselves first are more likely to love and respect others. </a:t>
            </a:r>
          </a:p>
          <a:p>
            <a:pPr marL="174625" indent="0" fontAlgn="auto">
              <a:lnSpc>
                <a:spcPct val="170000"/>
              </a:lnSpc>
              <a:spcAft>
                <a:spcPts val="0"/>
              </a:spcAft>
              <a:buFont typeface="Wingdings 2"/>
              <a:buNone/>
              <a:defRPr/>
            </a:pPr>
            <a:r>
              <a:rPr lang="en-GB" sz="10800" dirty="0" smtClean="0">
                <a:solidFill>
                  <a:srgbClr val="00B050"/>
                </a:solidFill>
                <a:latin typeface="Bookman Old Style" pitchFamily="18" charset="0"/>
                <a:ea typeface="+mj-ea"/>
                <a:cs typeface="+mj-cs"/>
              </a:rPr>
              <a:t>It is more important for children to be accepted and loved for who they are rather than to be expected to do things they cannot do (Gerber, 2005)</a:t>
            </a:r>
            <a:endParaRPr lang="en-NZ" sz="10800" dirty="0" smtClean="0">
              <a:solidFill>
                <a:srgbClr val="00B050"/>
              </a:solidFill>
              <a:latin typeface="Bookman Old Style" pitchFamily="18" charset="0"/>
              <a:ea typeface="+mj-ea"/>
              <a:cs typeface="+mj-cs"/>
            </a:endParaRPr>
          </a:p>
          <a:p>
            <a:pPr marL="274320" indent="-274320" fontAlgn="auto">
              <a:spcAft>
                <a:spcPts val="0"/>
              </a:spcAft>
              <a:buFont typeface="Wingdings 2"/>
              <a:buChar char=""/>
              <a:defRPr/>
            </a:pPr>
            <a:endParaRPr lang="en-GB" dirty="0">
              <a:latin typeface="Bookman Old Style"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GB" smtClean="0">
                <a:solidFill>
                  <a:srgbClr val="08B7BF"/>
                </a:solidFill>
                <a:latin typeface="Bookman Old Style" pitchFamily="18" charset="0"/>
              </a:rPr>
              <a:t>Brownlee (1991, p. 17)</a:t>
            </a:r>
          </a:p>
        </p:txBody>
      </p:sp>
      <p:sp>
        <p:nvSpPr>
          <p:cNvPr id="3" name="Content Placeholder 2"/>
          <p:cNvSpPr>
            <a:spLocks noGrp="1"/>
          </p:cNvSpPr>
          <p:nvPr>
            <p:ph sz="quarter" idx="1"/>
          </p:nvPr>
        </p:nvSpPr>
        <p:spPr>
          <a:xfrm>
            <a:off x="3214688" y="1527175"/>
            <a:ext cx="5591175" cy="4687888"/>
          </a:xfrm>
        </p:spPr>
        <p:txBody>
          <a:bodyPr>
            <a:normAutofit fontScale="92500"/>
          </a:bodyPr>
          <a:lstStyle/>
          <a:p>
            <a:pPr marL="274320" indent="-274320" fontAlgn="auto">
              <a:lnSpc>
                <a:spcPct val="150000"/>
              </a:lnSpc>
              <a:spcAft>
                <a:spcPts val="0"/>
              </a:spcAft>
              <a:buFont typeface="Wingdings 2"/>
              <a:buNone/>
              <a:defRPr/>
            </a:pPr>
            <a:r>
              <a:rPr lang="en-GB" sz="3300" dirty="0" smtClean="0">
                <a:solidFill>
                  <a:schemeClr val="accent3">
                    <a:shade val="75000"/>
                  </a:schemeClr>
                </a:solidFill>
                <a:latin typeface="Bookman Old Style" pitchFamily="18" charset="0"/>
                <a:ea typeface="+mj-ea"/>
                <a:cs typeface="+mj-cs"/>
              </a:rPr>
              <a:t> “Let the child know that you believe she can do it.” </a:t>
            </a:r>
          </a:p>
          <a:p>
            <a:pPr marL="548640" lvl="1" indent="-274320" fontAlgn="auto">
              <a:lnSpc>
                <a:spcPct val="150000"/>
              </a:lnSpc>
              <a:spcAft>
                <a:spcPts val="0"/>
              </a:spcAft>
              <a:buFont typeface="Wingdings"/>
              <a:buChar char=""/>
              <a:defRPr/>
            </a:pPr>
            <a:r>
              <a:rPr lang="en-GB" sz="2800" dirty="0" smtClean="0">
                <a:latin typeface="Bookman Old Style" pitchFamily="18" charset="0"/>
              </a:rPr>
              <a:t>I would prefer to let children scribble their name rather than to place my hand over their hand to make the writing “better”</a:t>
            </a:r>
            <a:endParaRPr lang="en-NZ" sz="2800" dirty="0" smtClean="0">
              <a:latin typeface="Bookman Old Style" pitchFamily="18" charset="0"/>
            </a:endParaRPr>
          </a:p>
          <a:p>
            <a:pPr marL="274320" indent="-274320" fontAlgn="auto">
              <a:spcAft>
                <a:spcPts val="0"/>
              </a:spcAft>
              <a:buFont typeface="Wingdings 2"/>
              <a:buChar char=""/>
              <a:defRPr/>
            </a:pPr>
            <a:endParaRPr lang="en-GB" dirty="0">
              <a:latin typeface="Bookman Old Style" pitchFamily="18" charset="0"/>
            </a:endParaRPr>
          </a:p>
        </p:txBody>
      </p:sp>
      <p:pic>
        <p:nvPicPr>
          <p:cNvPr id="6146" name="Picture 2" descr="C:\Users\Fariddy\Pictures\2010-09-03 02_September_2010\02_September_2010 018.JPG"/>
          <p:cNvPicPr>
            <a:picLocks noChangeAspect="1" noChangeArrowheads="1"/>
          </p:cNvPicPr>
          <p:nvPr/>
        </p:nvPicPr>
        <p:blipFill>
          <a:blip r:embed="rId3" cstate="print"/>
          <a:srcRect/>
          <a:stretch>
            <a:fillRect/>
          </a:stretch>
        </p:blipFill>
        <p:spPr bwMode="auto">
          <a:xfrm>
            <a:off x="428596" y="1643050"/>
            <a:ext cx="2640000" cy="198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301625" y="384175"/>
            <a:ext cx="8842375" cy="758825"/>
          </a:xfrm>
        </p:spPr>
        <p:txBody>
          <a:bodyPr/>
          <a:lstStyle/>
          <a:p>
            <a:r>
              <a:rPr lang="en-GB" sz="2800" smtClean="0">
                <a:solidFill>
                  <a:srgbClr val="08B7BF"/>
                </a:solidFill>
              </a:rPr>
              <a:t>Strategies for Positive Guidance</a:t>
            </a:r>
          </a:p>
        </p:txBody>
      </p:sp>
      <p:sp>
        <p:nvSpPr>
          <p:cNvPr id="3" name="Content Placeholder 2"/>
          <p:cNvSpPr>
            <a:spLocks noGrp="1"/>
          </p:cNvSpPr>
          <p:nvPr>
            <p:ph sz="quarter" idx="1"/>
          </p:nvPr>
        </p:nvSpPr>
        <p:spPr>
          <a:xfrm>
            <a:off x="301625" y="1527175"/>
            <a:ext cx="8504238" cy="4572000"/>
          </a:xfrm>
        </p:spPr>
        <p:txBody>
          <a:bodyPr>
            <a:normAutofit/>
          </a:bodyPr>
          <a:lstStyle/>
          <a:p>
            <a:pPr>
              <a:lnSpc>
                <a:spcPct val="150000"/>
              </a:lnSpc>
            </a:pPr>
            <a:r>
              <a:rPr lang="en-NZ" sz="3000" smtClean="0">
                <a:solidFill>
                  <a:srgbClr val="00B050"/>
                </a:solidFill>
              </a:rPr>
              <a:t>Define children in terms of their strengths</a:t>
            </a:r>
          </a:p>
          <a:p>
            <a:pPr>
              <a:lnSpc>
                <a:spcPct val="150000"/>
              </a:lnSpc>
            </a:pPr>
            <a:r>
              <a:rPr lang="en-NZ" sz="3000" smtClean="0">
                <a:solidFill>
                  <a:srgbClr val="00B050"/>
                </a:solidFill>
              </a:rPr>
              <a:t>Ensure that each child receives positive feedback each day for some thing/s</a:t>
            </a:r>
          </a:p>
          <a:p>
            <a:pPr>
              <a:lnSpc>
                <a:spcPct val="150000"/>
              </a:lnSpc>
            </a:pPr>
            <a:r>
              <a:rPr lang="en-NZ" sz="3000" smtClean="0">
                <a:solidFill>
                  <a:srgbClr val="00B050"/>
                </a:solidFill>
              </a:rPr>
              <a:t>Provide understanding and support in adversity</a:t>
            </a:r>
          </a:p>
          <a:p>
            <a:pPr>
              <a:lnSpc>
                <a:spcPct val="150000"/>
              </a:lnSpc>
            </a:pPr>
            <a:r>
              <a:rPr lang="en-NZ" sz="3000" smtClean="0">
                <a:solidFill>
                  <a:srgbClr val="00B050"/>
                </a:solidFill>
              </a:rPr>
              <a:t>Focus on what the child could achieve</a:t>
            </a:r>
          </a:p>
          <a:p>
            <a:pPr>
              <a:lnSpc>
                <a:spcPct val="150000"/>
              </a:lnSpc>
              <a:buFont typeface="Wingdings 2" pitchFamily="18" charset="2"/>
              <a:buNone/>
            </a:pPr>
            <a:endParaRPr lang="en-NZ" sz="3000" smtClean="0">
              <a:solidFill>
                <a:srgbClr val="00B050"/>
              </a:solidFill>
            </a:endParaRPr>
          </a:p>
          <a:p>
            <a:endParaRPr lang="en-GB" sz="25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301625" y="384175"/>
            <a:ext cx="8842375" cy="758825"/>
          </a:xfrm>
        </p:spPr>
        <p:txBody>
          <a:bodyPr/>
          <a:lstStyle/>
          <a:p>
            <a:endParaRPr lang="en-GB" sz="2800" smtClean="0">
              <a:solidFill>
                <a:srgbClr val="08B7BF"/>
              </a:solidFill>
            </a:endParaRPr>
          </a:p>
        </p:txBody>
      </p:sp>
      <p:sp>
        <p:nvSpPr>
          <p:cNvPr id="58370" name="Content Placeholder 2"/>
          <p:cNvSpPr>
            <a:spLocks noGrp="1"/>
          </p:cNvSpPr>
          <p:nvPr>
            <p:ph sz="quarter" idx="1"/>
          </p:nvPr>
        </p:nvSpPr>
        <p:spPr>
          <a:xfrm>
            <a:off x="301625" y="1527175"/>
            <a:ext cx="8504238" cy="4572000"/>
          </a:xfrm>
        </p:spPr>
        <p:txBody>
          <a:bodyPr/>
          <a:lstStyle/>
          <a:p>
            <a:pPr algn="ctr">
              <a:lnSpc>
                <a:spcPct val="150000"/>
              </a:lnSpc>
              <a:buFont typeface="Wingdings 2" pitchFamily="18" charset="2"/>
              <a:buNone/>
            </a:pPr>
            <a:r>
              <a:rPr lang="en-GB" sz="4400" smtClean="0">
                <a:solidFill>
                  <a:srgbClr val="00B050"/>
                </a:solidFill>
              </a:rPr>
              <a:t>Children </a:t>
            </a:r>
            <a:r>
              <a:rPr lang="en-NZ" sz="4400" smtClean="0">
                <a:solidFill>
                  <a:srgbClr val="00B050"/>
                </a:solidFill>
              </a:rPr>
              <a:t>are people too </a:t>
            </a:r>
          </a:p>
          <a:p>
            <a:pPr algn="ctr">
              <a:lnSpc>
                <a:spcPct val="150000"/>
              </a:lnSpc>
              <a:buFont typeface="Wingdings 2" pitchFamily="18" charset="2"/>
              <a:buNone/>
            </a:pPr>
            <a:r>
              <a:rPr lang="en-NZ" sz="4400" smtClean="0">
                <a:solidFill>
                  <a:srgbClr val="00B050"/>
                </a:solidFill>
              </a:rPr>
              <a:t>(Porter, 2006)</a:t>
            </a:r>
          </a:p>
          <a:p>
            <a:pPr>
              <a:lnSpc>
                <a:spcPct val="150000"/>
              </a:lnSpc>
              <a:buFont typeface="Wingdings 2" pitchFamily="18" charset="2"/>
              <a:buNone/>
            </a:pPr>
            <a:endParaRPr lang="en-NZ" sz="3200" smtClean="0">
              <a:solidFill>
                <a:srgbClr val="00B050"/>
              </a:solidFill>
            </a:endParaRPr>
          </a:p>
          <a:p>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01625" y="384175"/>
            <a:ext cx="8842375" cy="758825"/>
          </a:xfrm>
        </p:spPr>
        <p:txBody>
          <a:bodyPr/>
          <a:lstStyle/>
          <a:p>
            <a:r>
              <a:rPr lang="en-GB" sz="2800" smtClean="0">
                <a:solidFill>
                  <a:srgbClr val="08B7BF"/>
                </a:solidFill>
              </a:rPr>
              <a:t>Brownlee, 2008;</a:t>
            </a:r>
            <a:r>
              <a:rPr lang="en-NZ" sz="2800" smtClean="0">
                <a:solidFill>
                  <a:srgbClr val="08B7BF"/>
                </a:solidFill>
              </a:rPr>
              <a:t> Drewery &amp; Bird, 2006; Gerber &amp; Johnson, 1998</a:t>
            </a:r>
            <a:endParaRPr lang="en-GB" sz="2800" smtClean="0">
              <a:solidFill>
                <a:srgbClr val="08B7BF"/>
              </a:solidFill>
            </a:endParaRPr>
          </a:p>
        </p:txBody>
      </p:sp>
      <p:sp>
        <p:nvSpPr>
          <p:cNvPr id="59394" name="Content Placeholder 2"/>
          <p:cNvSpPr>
            <a:spLocks noGrp="1"/>
          </p:cNvSpPr>
          <p:nvPr>
            <p:ph sz="quarter" idx="1"/>
          </p:nvPr>
        </p:nvSpPr>
        <p:spPr>
          <a:xfrm>
            <a:off x="301625" y="1527175"/>
            <a:ext cx="8504238" cy="4572000"/>
          </a:xfrm>
        </p:spPr>
        <p:txBody>
          <a:bodyPr/>
          <a:lstStyle/>
          <a:p>
            <a:pPr algn="ctr">
              <a:lnSpc>
                <a:spcPct val="150000"/>
              </a:lnSpc>
              <a:buFont typeface="Wingdings 2" pitchFamily="18" charset="2"/>
              <a:buNone/>
            </a:pPr>
            <a:r>
              <a:rPr lang="en-GB" sz="3200" smtClean="0"/>
              <a:t>Children who do not receive </a:t>
            </a:r>
            <a:r>
              <a:rPr lang="en-NZ" sz="3200" smtClean="0"/>
              <a:t>expected nourishment from caregivers and do not experience feelings of safety and warmth might not </a:t>
            </a:r>
            <a:r>
              <a:rPr lang="en-NZ" sz="3200" smtClean="0">
                <a:solidFill>
                  <a:srgbClr val="FF66CC"/>
                </a:solidFill>
              </a:rPr>
              <a:t>develop a strong sense of trust in the world.</a:t>
            </a:r>
          </a:p>
          <a:p>
            <a:endParaRPr lang="en-GB" smtClean="0">
              <a:solidFill>
                <a:srgbClr val="FF66CC"/>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algn="l"/>
            <a:r>
              <a:rPr lang="en-GB" smtClean="0">
                <a:solidFill>
                  <a:srgbClr val="08B7BF"/>
                </a:solidFill>
                <a:latin typeface="Bookman Old Style" pitchFamily="18" charset="0"/>
              </a:rPr>
              <a:t>Own philosophy</a:t>
            </a:r>
          </a:p>
        </p:txBody>
      </p:sp>
      <p:graphicFrame>
        <p:nvGraphicFramePr>
          <p:cNvPr id="5" name="Content Placeholder 4"/>
          <p:cNvGraphicFramePr>
            <a:graphicFrameLocks noGrp="1"/>
          </p:cNvGraphicFramePr>
          <p:nvPr>
            <p:ph sz="quarter" idx="1"/>
          </p:nvPr>
        </p:nvGraphicFramePr>
        <p:xfrm>
          <a:off x="301625" y="1357298"/>
          <a:ext cx="8504238" cy="47418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50" y="1143000"/>
            <a:ext cx="8572500" cy="4830763"/>
          </a:xfrm>
        </p:spPr>
        <p:txBody>
          <a:bodyPr>
            <a:normAutofit fontScale="25000" lnSpcReduction="20000"/>
          </a:bodyPr>
          <a:lstStyle/>
          <a:p>
            <a:pPr marL="274320" indent="-274320" fontAlgn="auto">
              <a:lnSpc>
                <a:spcPct val="170000"/>
              </a:lnSpc>
              <a:spcAft>
                <a:spcPts val="0"/>
              </a:spcAft>
              <a:buFont typeface="Wingdings 2"/>
              <a:buChar char=""/>
              <a:defRPr/>
            </a:pPr>
            <a:r>
              <a:rPr lang="en-NZ" sz="12800" dirty="0" smtClean="0">
                <a:latin typeface="Bookman Old Style" pitchFamily="18" charset="0"/>
              </a:rPr>
              <a:t>Dr Emmi Pikler</a:t>
            </a:r>
          </a:p>
          <a:p>
            <a:pPr marL="548640" lvl="1" indent="-274320" fontAlgn="auto">
              <a:lnSpc>
                <a:spcPct val="170000"/>
              </a:lnSpc>
              <a:spcAft>
                <a:spcPts val="0"/>
              </a:spcAft>
              <a:buFont typeface="Wingdings"/>
              <a:buChar char=""/>
              <a:defRPr/>
            </a:pPr>
            <a:r>
              <a:rPr lang="en-NZ" sz="9600" dirty="0" smtClean="0">
                <a:latin typeface="Bookman Old Style" pitchFamily="18" charset="0"/>
              </a:rPr>
              <a:t>Paediatrician – Budapest</a:t>
            </a:r>
          </a:p>
          <a:p>
            <a:pPr marL="548640" lvl="1" indent="-274320" fontAlgn="auto">
              <a:lnSpc>
                <a:spcPct val="170000"/>
              </a:lnSpc>
              <a:spcAft>
                <a:spcPts val="0"/>
              </a:spcAft>
              <a:buFont typeface="Wingdings"/>
              <a:buChar char=""/>
              <a:defRPr/>
            </a:pPr>
            <a:r>
              <a:rPr lang="en-NZ" sz="9600" dirty="0" smtClean="0">
                <a:latin typeface="Bookman Old Style" pitchFamily="18" charset="0"/>
              </a:rPr>
              <a:t>Develop the RIE curriculum - Loczy residential programme for infants</a:t>
            </a:r>
          </a:p>
          <a:p>
            <a:pPr marL="548640" lvl="1" indent="-274320" fontAlgn="auto">
              <a:lnSpc>
                <a:spcPct val="170000"/>
              </a:lnSpc>
              <a:spcAft>
                <a:spcPts val="0"/>
              </a:spcAft>
              <a:buFont typeface="Wingdings"/>
              <a:buChar char=""/>
              <a:defRPr/>
            </a:pPr>
            <a:r>
              <a:rPr lang="en-NZ" sz="9600" dirty="0" smtClean="0">
                <a:latin typeface="Bookman Old Style" pitchFamily="18" charset="0"/>
              </a:rPr>
              <a:t>Anna Tardos (Daughter/ Director)</a:t>
            </a:r>
          </a:p>
          <a:p>
            <a:pPr marL="274320" indent="-274320" fontAlgn="auto">
              <a:lnSpc>
                <a:spcPct val="170000"/>
              </a:lnSpc>
              <a:spcAft>
                <a:spcPts val="0"/>
              </a:spcAft>
              <a:buFont typeface="Wingdings 2"/>
              <a:buChar char=""/>
              <a:defRPr/>
            </a:pPr>
            <a:r>
              <a:rPr lang="en-NZ" sz="14400" dirty="0" smtClean="0">
                <a:latin typeface="Bookman Old Style" pitchFamily="18" charset="0"/>
              </a:rPr>
              <a:t>Magda Gerber </a:t>
            </a:r>
          </a:p>
          <a:p>
            <a:pPr marL="548640" lvl="1" indent="-274320" fontAlgn="auto">
              <a:lnSpc>
                <a:spcPct val="170000"/>
              </a:lnSpc>
              <a:spcAft>
                <a:spcPts val="0"/>
              </a:spcAft>
              <a:buFont typeface="Wingdings"/>
              <a:buChar char=""/>
              <a:defRPr/>
            </a:pPr>
            <a:r>
              <a:rPr lang="en-NZ" sz="9600" dirty="0" smtClean="0">
                <a:latin typeface="Bookman Old Style" pitchFamily="18" charset="0"/>
              </a:rPr>
              <a:t>Pikler’s student - Took Pikler’s philosophy to the USA</a:t>
            </a:r>
          </a:p>
          <a:p>
            <a:pPr marL="548640" lvl="1" indent="-274320" fontAlgn="auto">
              <a:lnSpc>
                <a:spcPct val="170000"/>
              </a:lnSpc>
              <a:spcAft>
                <a:spcPts val="0"/>
              </a:spcAft>
              <a:buFont typeface="Wingdings"/>
              <a:buChar char=""/>
              <a:defRPr/>
            </a:pPr>
            <a:endParaRPr lang="en-NZ" sz="9600" dirty="0" smtClean="0">
              <a:latin typeface="Bookman Old Style" pitchFamily="18" charset="0"/>
            </a:endParaRPr>
          </a:p>
          <a:p>
            <a:pPr marL="274320" indent="-274320" fontAlgn="auto">
              <a:lnSpc>
                <a:spcPct val="170000"/>
              </a:lnSpc>
              <a:spcAft>
                <a:spcPts val="0"/>
              </a:spcAft>
              <a:buFont typeface="Wingdings 2"/>
              <a:buNone/>
              <a:defRPr/>
            </a:pPr>
            <a:endParaRPr lang="en-NZ" sz="4000" dirty="0" smtClean="0">
              <a:latin typeface="Bookman Old Style" pitchFamily="18" charset="0"/>
            </a:endParaRPr>
          </a:p>
          <a:p>
            <a:pPr marL="274320" indent="-274320" fontAlgn="auto">
              <a:spcAft>
                <a:spcPts val="0"/>
              </a:spcAft>
              <a:buFont typeface="Wingdings 2"/>
              <a:buNone/>
              <a:defRPr/>
            </a:pPr>
            <a:r>
              <a:rPr lang="en-NZ" sz="2000" i="1" dirty="0" smtClean="0">
                <a:latin typeface="Bookman Old Style" pitchFamily="18" charset="0"/>
              </a:rPr>
              <a:t/>
            </a:r>
            <a:br>
              <a:rPr lang="en-NZ" sz="2000" i="1" dirty="0" smtClean="0">
                <a:latin typeface="Bookman Old Style" pitchFamily="18" charset="0"/>
              </a:rPr>
            </a:br>
            <a:r>
              <a:rPr lang="en-NZ" sz="2000" dirty="0" smtClean="0">
                <a:latin typeface="Bookman Old Style" pitchFamily="18" charset="0"/>
              </a:rPr>
              <a:t/>
            </a:r>
            <a:br>
              <a:rPr lang="en-NZ" sz="2000" dirty="0" smtClean="0">
                <a:latin typeface="Bookman Old Style" pitchFamily="18" charset="0"/>
              </a:rPr>
            </a:br>
            <a:r>
              <a:rPr lang="en-NZ" sz="2000" dirty="0" smtClean="0">
                <a:latin typeface="Bookman Old Style" pitchFamily="18" charset="0"/>
              </a:rPr>
              <a:t/>
            </a:r>
            <a:br>
              <a:rPr lang="en-NZ" sz="2000" dirty="0" smtClean="0">
                <a:latin typeface="Bookman Old Style" pitchFamily="18" charset="0"/>
              </a:rPr>
            </a:br>
            <a:endParaRPr lang="en-GB" sz="2000" dirty="0">
              <a:latin typeface="Bookman Old Style" pitchFamily="18" charset="0"/>
            </a:endParaRPr>
          </a:p>
        </p:txBody>
      </p:sp>
      <p:pic>
        <p:nvPicPr>
          <p:cNvPr id="18434" name="Picture 2" descr="C:\Program Files\Microsoft Office\MEDIA\CAGCAT10\j0297749.wmf"/>
          <p:cNvPicPr>
            <a:picLocks noChangeAspect="1" noChangeArrowheads="1"/>
          </p:cNvPicPr>
          <p:nvPr/>
        </p:nvPicPr>
        <p:blipFill>
          <a:blip r:embed="rId3" cstate="print"/>
          <a:srcRect/>
          <a:stretch>
            <a:fillRect/>
          </a:stretch>
        </p:blipFill>
        <p:spPr bwMode="auto">
          <a:xfrm>
            <a:off x="6786563" y="3500438"/>
            <a:ext cx="1851025" cy="1762125"/>
          </a:xfrm>
          <a:prstGeom prst="rect">
            <a:avLst/>
          </a:prstGeom>
          <a:noFill/>
          <a:ln w="9525">
            <a:noFill/>
            <a:miter lim="800000"/>
            <a:headEnd/>
            <a:tailEnd/>
          </a:ln>
        </p:spPr>
      </p:pic>
      <p:sp>
        <p:nvSpPr>
          <p:cNvPr id="18435" name="Title 5"/>
          <p:cNvSpPr>
            <a:spLocks noGrp="1"/>
          </p:cNvSpPr>
          <p:nvPr>
            <p:ph type="title"/>
          </p:nvPr>
        </p:nvSpPr>
        <p:spPr/>
        <p:txBody>
          <a:bodyPr/>
          <a:lstStyle/>
          <a:p>
            <a:r>
              <a:rPr lang="en-GB" smtClean="0">
                <a:solidFill>
                  <a:srgbClr val="08B7BF"/>
                </a:solidFill>
                <a:latin typeface="Bookman Old Style" pitchFamily="18" charset="0"/>
              </a:rPr>
              <a:t>Emmi Pikler / Magda Gerber Philosophy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2500313"/>
            <a:ext cx="8715375" cy="4071937"/>
          </a:xfrm>
        </p:spPr>
        <p:txBody>
          <a:bodyPr>
            <a:noAutofit/>
          </a:bodyPr>
          <a:lstStyle/>
          <a:p>
            <a:pPr>
              <a:lnSpc>
                <a:spcPct val="150000"/>
              </a:lnSpc>
            </a:pPr>
            <a:r>
              <a:rPr lang="en-GB" cap="none" smtClean="0"/>
              <a:t>I’VE COME TO THE FRIGHTENING CONCLUSION THAT I AM THE DECISIVE ELEMENT IN THE CLASSROOM. IT’S MY DAILY MOOD THAT MAKES THE WEATHER. AS A TEACHER, I POSSESS A TREMENDOUS </a:t>
            </a:r>
            <a:r>
              <a:rPr lang="en-GB" cap="none" smtClean="0">
                <a:solidFill>
                  <a:srgbClr val="FF0000"/>
                </a:solidFill>
              </a:rPr>
              <a:t>POWER TO MAKE A CHILD’S LIFE MISERABLE OR JOYOUS</a:t>
            </a:r>
            <a:r>
              <a:rPr lang="en-GB" cap="none" smtClean="0"/>
              <a:t>. </a:t>
            </a:r>
            <a:r>
              <a:rPr lang="en-GB" cap="none" smtClean="0">
                <a:solidFill>
                  <a:srgbClr val="00B050"/>
                </a:solidFill>
              </a:rPr>
              <a:t>I CAN BE A TOOL OF TORTURE OR AN INSTRUMENT OF INSPIRATION</a:t>
            </a:r>
            <a:r>
              <a:rPr lang="en-GB" cap="none" smtClean="0"/>
              <a:t>. I CAN HUMILIATE OR HUMOUR, HURT OR HEAL. IN ALL SITUATIONS, IT IS MY RESPONSE THAT DECIDES WHETHER A CRISIS WILL BE ESCALATED OR DE-ESCALATED AND A CHILD HUMANISED OR DE-HUMANISED.  </a:t>
            </a:r>
          </a:p>
        </p:txBody>
      </p:sp>
      <p:sp>
        <p:nvSpPr>
          <p:cNvPr id="61442" name="Title 1"/>
          <p:cNvSpPr>
            <a:spLocks noGrp="1"/>
          </p:cNvSpPr>
          <p:nvPr>
            <p:ph type="ctrTitle"/>
          </p:nvPr>
        </p:nvSpPr>
        <p:spPr>
          <a:xfrm>
            <a:off x="285750" y="381000"/>
            <a:ext cx="8172450" cy="1752600"/>
          </a:xfrm>
        </p:spPr>
        <p:txBody>
          <a:bodyPr/>
          <a:lstStyle/>
          <a:p>
            <a:pPr algn="l"/>
            <a:r>
              <a:rPr lang="en-GB" smtClean="0">
                <a:solidFill>
                  <a:srgbClr val="002060"/>
                </a:solidFill>
              </a:rPr>
              <a:t>To think about... </a:t>
            </a:r>
            <a:br>
              <a:rPr lang="en-GB" smtClean="0">
                <a:solidFill>
                  <a:srgbClr val="002060"/>
                </a:solidFill>
              </a:rPr>
            </a:br>
            <a:r>
              <a:rPr lang="en-GB" sz="1800" b="1" smtClean="0">
                <a:solidFill>
                  <a:schemeClr val="tx2"/>
                </a:solidFill>
              </a:rPr>
              <a:t>DR. HALM GINOTT</a:t>
            </a:r>
          </a:p>
        </p:txBody>
      </p:sp>
      <p:pic>
        <p:nvPicPr>
          <p:cNvPr id="61443" name="Picture 1" descr="http://www.parentingworx.co.nz/images/baby.jpg"/>
          <p:cNvPicPr>
            <a:picLocks noChangeAspect="1" noChangeArrowheads="1"/>
          </p:cNvPicPr>
          <p:nvPr/>
        </p:nvPicPr>
        <p:blipFill>
          <a:blip r:embed="rId3" cstate="print"/>
          <a:srcRect/>
          <a:stretch>
            <a:fillRect/>
          </a:stretch>
        </p:blipFill>
        <p:spPr bwMode="auto">
          <a:xfrm>
            <a:off x="5724525" y="285750"/>
            <a:ext cx="3062288"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301625" y="384175"/>
            <a:ext cx="8842375" cy="758825"/>
          </a:xfrm>
        </p:spPr>
        <p:txBody>
          <a:bodyPr/>
          <a:lstStyle/>
          <a:p>
            <a:r>
              <a:rPr lang="en-GB" sz="2800" dirty="0" smtClean="0">
                <a:solidFill>
                  <a:srgbClr val="08B7BF"/>
                </a:solidFill>
              </a:rPr>
              <a:t>References</a:t>
            </a:r>
          </a:p>
        </p:txBody>
      </p:sp>
      <p:sp>
        <p:nvSpPr>
          <p:cNvPr id="3" name="Content Placeholder 2"/>
          <p:cNvSpPr>
            <a:spLocks noGrp="1"/>
          </p:cNvSpPr>
          <p:nvPr>
            <p:ph sz="quarter" idx="1"/>
          </p:nvPr>
        </p:nvSpPr>
        <p:spPr>
          <a:xfrm>
            <a:off x="301625" y="1527175"/>
            <a:ext cx="8504238" cy="4572000"/>
          </a:xfrm>
        </p:spPr>
        <p:txBody>
          <a:bodyPr>
            <a:normAutofit fontScale="47500" lnSpcReduction="20000"/>
          </a:bodyPr>
          <a:lstStyle/>
          <a:p>
            <a:pPr>
              <a:lnSpc>
                <a:spcPct val="170000"/>
              </a:lnSpc>
            </a:pPr>
            <a:r>
              <a:rPr lang="en-GB" sz="3200" dirty="0" smtClean="0"/>
              <a:t>Brownlee, P. (1991). </a:t>
            </a:r>
            <a:r>
              <a:rPr lang="en-GB" sz="3200" i="1" dirty="0" smtClean="0"/>
              <a:t>Magic places: The adults’ guide to young children’s creative art work</a:t>
            </a:r>
            <a:r>
              <a:rPr lang="en-GB" sz="3200" dirty="0" smtClean="0"/>
              <a:t>. </a:t>
            </a:r>
            <a:br>
              <a:rPr lang="en-GB" sz="3200" dirty="0" smtClean="0"/>
            </a:br>
            <a:r>
              <a:rPr lang="en-GB" sz="3200" dirty="0" smtClean="0"/>
              <a:t>       Auckland, New Zealand: New Zealand Playcentre Federation.</a:t>
            </a:r>
            <a:endParaRPr lang="en-NZ" sz="3200" dirty="0" smtClean="0"/>
          </a:p>
          <a:p>
            <a:pPr>
              <a:lnSpc>
                <a:spcPct val="170000"/>
              </a:lnSpc>
            </a:pPr>
            <a:r>
              <a:rPr lang="en-GB" sz="3200" dirty="0" smtClean="0"/>
              <a:t>Brownlee, P. (2008) </a:t>
            </a:r>
            <a:r>
              <a:rPr lang="en-GB" sz="3200" i="1" dirty="0" smtClean="0"/>
              <a:t>Dance with me in the heart: The adults’ guide to great infant-parent </a:t>
            </a:r>
            <a:br>
              <a:rPr lang="en-GB" sz="3200" i="1" dirty="0" smtClean="0"/>
            </a:br>
            <a:r>
              <a:rPr lang="en-GB" sz="3200" i="1" dirty="0" smtClean="0"/>
              <a:t>      partnership. </a:t>
            </a:r>
            <a:r>
              <a:rPr lang="en-GB" sz="3200" dirty="0" smtClean="0"/>
              <a:t>Auckland, New Zealand: New Zealand Playcentre Federation.</a:t>
            </a:r>
            <a:endParaRPr lang="en-NZ" sz="3200" dirty="0" smtClean="0"/>
          </a:p>
          <a:p>
            <a:pPr>
              <a:lnSpc>
                <a:spcPct val="170000"/>
              </a:lnSpc>
            </a:pPr>
            <a:r>
              <a:rPr lang="en-GB" sz="3200" dirty="0" smtClean="0"/>
              <a:t>Drewery, W., &amp; Bird, L. (2006). </a:t>
            </a:r>
            <a:r>
              <a:rPr lang="en-GB" sz="3200" i="1" dirty="0" smtClean="0"/>
              <a:t>Human development in Aotearoa: Journey through life </a:t>
            </a:r>
            <a:r>
              <a:rPr lang="en-GB" sz="3200" dirty="0" smtClean="0"/>
              <a:t>(2</a:t>
            </a:r>
            <a:r>
              <a:rPr lang="en-GB" sz="3200" baseline="30000" dirty="0" smtClean="0"/>
              <a:t>nd</a:t>
            </a:r>
            <a:r>
              <a:rPr lang="en-GB" sz="3200" dirty="0" smtClean="0"/>
              <a:t> ed.). </a:t>
            </a:r>
            <a:br>
              <a:rPr lang="en-GB" sz="3200" dirty="0" smtClean="0"/>
            </a:br>
            <a:r>
              <a:rPr lang="en-GB" sz="3200" dirty="0" smtClean="0"/>
              <a:t>      Auckland, new Zealand: McGraw Hill.</a:t>
            </a:r>
            <a:endParaRPr lang="en-NZ" sz="3200" dirty="0" smtClean="0"/>
          </a:p>
          <a:p>
            <a:pPr>
              <a:lnSpc>
                <a:spcPct val="170000"/>
              </a:lnSpc>
            </a:pPr>
            <a:r>
              <a:rPr lang="en-GB" sz="3200" dirty="0" smtClean="0"/>
              <a:t>Dunkin, D., &amp; Hanna, P. (2001). </a:t>
            </a:r>
            <a:r>
              <a:rPr lang="en-GB" sz="3200" i="1" dirty="0" smtClean="0"/>
              <a:t>Thinking together: Quality adult: child interactions</a:t>
            </a:r>
            <a:r>
              <a:rPr lang="en-GB" sz="3200" dirty="0" smtClean="0"/>
              <a:t>. Wellington, </a:t>
            </a:r>
            <a:br>
              <a:rPr lang="en-GB" sz="3200" dirty="0" smtClean="0"/>
            </a:br>
            <a:r>
              <a:rPr lang="en-GB" sz="3200" dirty="0" smtClean="0"/>
              <a:t>       New Zealand: New Zealand Council for Education Research.</a:t>
            </a:r>
            <a:endParaRPr lang="en-NZ" sz="3200" dirty="0" smtClean="0"/>
          </a:p>
          <a:p>
            <a:pPr>
              <a:lnSpc>
                <a:spcPct val="170000"/>
              </a:lnSpc>
            </a:pPr>
            <a:r>
              <a:rPr lang="en-GB" sz="3200" dirty="0" smtClean="0"/>
              <a:t>Elam, P. (2005). To teach as Magda taught or mutual respect and trust: The role of the mentor </a:t>
            </a:r>
            <a:br>
              <a:rPr lang="en-GB" sz="3200" dirty="0" smtClean="0"/>
            </a:br>
            <a:r>
              <a:rPr lang="en-GB" sz="3200" dirty="0" smtClean="0"/>
              <a:t>      in RIE. In S. Petrie &amp; S. Owen (Eds.), </a:t>
            </a:r>
            <a:r>
              <a:rPr lang="en-GB" sz="3200" i="1" dirty="0" smtClean="0"/>
              <a:t>Authentic relationships in group care for infants and     </a:t>
            </a:r>
            <a:br>
              <a:rPr lang="en-GB" sz="3200" i="1" dirty="0" smtClean="0"/>
            </a:br>
            <a:r>
              <a:rPr lang="en-GB" sz="3200" i="1" dirty="0" smtClean="0"/>
              <a:t>      toddlers – resources for infant educarers (RIE): Principle into practice</a:t>
            </a:r>
            <a:r>
              <a:rPr lang="en-GB" sz="3200" dirty="0" smtClean="0"/>
              <a:t> (pp. 113-125). </a:t>
            </a:r>
            <a:br>
              <a:rPr lang="en-GB" sz="3200" dirty="0" smtClean="0"/>
            </a:br>
            <a:r>
              <a:rPr lang="en-GB" sz="3200" dirty="0" smtClean="0"/>
              <a:t>      London, England: Jessica Kingsley Publishers.</a:t>
            </a:r>
            <a:endParaRPr lang="en-NZ" sz="3200" dirty="0" smtClean="0"/>
          </a:p>
          <a:p>
            <a:pPr>
              <a:lnSpc>
                <a:spcPct val="150000"/>
              </a:lnSpc>
              <a:buFont typeface="Wingdings 2" pitchFamily="18" charset="2"/>
              <a:buNone/>
            </a:pPr>
            <a:endParaRPr lang="en-NZ" sz="3000" dirty="0" smtClean="0">
              <a:solidFill>
                <a:srgbClr val="00B050"/>
              </a:solidFill>
            </a:endParaRPr>
          </a:p>
          <a:p>
            <a:endParaRPr lang="en-GB" sz="25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301625" y="384175"/>
            <a:ext cx="8842375" cy="758825"/>
          </a:xfrm>
        </p:spPr>
        <p:txBody>
          <a:bodyPr/>
          <a:lstStyle/>
          <a:p>
            <a:r>
              <a:rPr lang="en-GB" sz="2800" dirty="0" smtClean="0">
                <a:solidFill>
                  <a:srgbClr val="08B7BF"/>
                </a:solidFill>
              </a:rPr>
              <a:t>References</a:t>
            </a:r>
          </a:p>
        </p:txBody>
      </p:sp>
      <p:sp>
        <p:nvSpPr>
          <p:cNvPr id="3" name="Content Placeholder 2"/>
          <p:cNvSpPr>
            <a:spLocks noGrp="1"/>
          </p:cNvSpPr>
          <p:nvPr>
            <p:ph sz="quarter" idx="1"/>
          </p:nvPr>
        </p:nvSpPr>
        <p:spPr>
          <a:xfrm>
            <a:off x="301625" y="1527175"/>
            <a:ext cx="8504238" cy="4572000"/>
          </a:xfrm>
        </p:spPr>
        <p:txBody>
          <a:bodyPr>
            <a:normAutofit fontScale="92500"/>
          </a:bodyPr>
          <a:lstStyle/>
          <a:p>
            <a:pPr>
              <a:lnSpc>
                <a:spcPct val="150000"/>
              </a:lnSpc>
            </a:pPr>
            <a:r>
              <a:rPr lang="en-GB" sz="1800" dirty="0" smtClean="0"/>
              <a:t>Gerber, M. (2005). RIE principles and practices. In S. Petrie &amp; S. Owen (Eds.), </a:t>
            </a:r>
            <a:br>
              <a:rPr lang="en-GB" sz="1800" dirty="0" smtClean="0"/>
            </a:br>
            <a:r>
              <a:rPr lang="en-GB" sz="1800" dirty="0" smtClean="0"/>
              <a:t>      </a:t>
            </a:r>
            <a:r>
              <a:rPr lang="en-GB" sz="1800" i="1" dirty="0" smtClean="0"/>
              <a:t>Authentic relationships in group care for infants and toddlers – resources for </a:t>
            </a:r>
            <a:br>
              <a:rPr lang="en-GB" sz="1800" i="1" dirty="0" smtClean="0"/>
            </a:br>
            <a:r>
              <a:rPr lang="en-GB" sz="1800" i="1" dirty="0" smtClean="0"/>
              <a:t>      infant educarers (RIE): Principle into practice</a:t>
            </a:r>
            <a:r>
              <a:rPr lang="en-GB" sz="1800" dirty="0" smtClean="0"/>
              <a:t> (pp. 35-50). London, England: </a:t>
            </a:r>
            <a:br>
              <a:rPr lang="en-GB" sz="1800" dirty="0" smtClean="0"/>
            </a:br>
            <a:r>
              <a:rPr lang="en-GB" sz="1800" dirty="0" smtClean="0"/>
              <a:t>      Jessica Kingsley Publishers.</a:t>
            </a:r>
            <a:endParaRPr lang="en-NZ" sz="1800" dirty="0" smtClean="0"/>
          </a:p>
          <a:p>
            <a:pPr>
              <a:lnSpc>
                <a:spcPct val="150000"/>
              </a:lnSpc>
            </a:pPr>
            <a:r>
              <a:rPr lang="en-GB" sz="1800" dirty="0" smtClean="0"/>
              <a:t>Gerber, M., &amp; Johnson, A. (1998). </a:t>
            </a:r>
            <a:r>
              <a:rPr lang="en-GB" sz="1800" i="1" dirty="0" smtClean="0"/>
              <a:t>Your self-confident baby: How to encourage your </a:t>
            </a:r>
            <a:br>
              <a:rPr lang="en-GB" sz="1800" i="1" dirty="0" smtClean="0"/>
            </a:br>
            <a:r>
              <a:rPr lang="en-GB" sz="1800" i="1" dirty="0" smtClean="0"/>
              <a:t>      child’s natural abilities – from the very start. NY, </a:t>
            </a:r>
            <a:r>
              <a:rPr lang="en-GB" sz="1800" dirty="0" smtClean="0"/>
              <a:t>New York: John Wiley &amp; Son.</a:t>
            </a:r>
            <a:endParaRPr lang="en-NZ" sz="1800" dirty="0" smtClean="0"/>
          </a:p>
          <a:p>
            <a:pPr>
              <a:lnSpc>
                <a:spcPct val="150000"/>
              </a:lnSpc>
            </a:pPr>
            <a:r>
              <a:rPr lang="en-GB" sz="1800" dirty="0" smtClean="0"/>
              <a:t>Ministry of Education. (1996). </a:t>
            </a:r>
            <a:r>
              <a:rPr lang="en-GB" sz="1800" i="1" dirty="0" smtClean="0"/>
              <a:t>Te Whāriki: He </a:t>
            </a:r>
            <a:r>
              <a:rPr lang="en-GB" sz="1800" i="1" dirty="0" err="1" smtClean="0"/>
              <a:t>whāriki</a:t>
            </a:r>
            <a:r>
              <a:rPr lang="en-GB" sz="1800" i="1" dirty="0" smtClean="0"/>
              <a:t> mātauranga mo ngā </a:t>
            </a:r>
            <a:br>
              <a:rPr lang="en-GB" sz="1800" i="1" dirty="0" smtClean="0"/>
            </a:br>
            <a:r>
              <a:rPr lang="en-GB" sz="1800" i="1" dirty="0" smtClean="0"/>
              <a:t>      mokopuna o Aotearoa / Early childhood curriculum</a:t>
            </a:r>
            <a:r>
              <a:rPr lang="en-GB" sz="1800" dirty="0" smtClean="0"/>
              <a:t>. Wellington, New Zealand: </a:t>
            </a:r>
            <a:br>
              <a:rPr lang="en-GB" sz="1800" dirty="0" smtClean="0"/>
            </a:br>
            <a:r>
              <a:rPr lang="en-GB" sz="1800" dirty="0" smtClean="0"/>
              <a:t>      Learning Media.</a:t>
            </a:r>
            <a:endParaRPr lang="en-NZ" sz="1800" dirty="0" smtClean="0"/>
          </a:p>
          <a:p>
            <a:pPr>
              <a:lnSpc>
                <a:spcPct val="150000"/>
              </a:lnSpc>
            </a:pPr>
            <a:r>
              <a:rPr lang="en-GB" sz="1800" dirty="0" smtClean="0"/>
              <a:t>Porter, L. (2006). </a:t>
            </a:r>
            <a:r>
              <a:rPr lang="en-GB" sz="1800" i="1" dirty="0" smtClean="0"/>
              <a:t>Children are people too: A parent’s guide to young children’s </a:t>
            </a:r>
            <a:br>
              <a:rPr lang="en-GB" sz="1800" i="1" dirty="0" smtClean="0"/>
            </a:br>
            <a:r>
              <a:rPr lang="en-GB" sz="1800" i="1" dirty="0" smtClean="0"/>
              <a:t>      behaviour</a:t>
            </a:r>
            <a:r>
              <a:rPr lang="en-GB" sz="1800" dirty="0" smtClean="0"/>
              <a:t> (4</a:t>
            </a:r>
            <a:r>
              <a:rPr lang="en-GB" sz="1800" baseline="30000" dirty="0" smtClean="0"/>
              <a:t>th</a:t>
            </a:r>
            <a:r>
              <a:rPr lang="en-GB" sz="1800" dirty="0" smtClean="0"/>
              <a:t> ed.). Adelaide, Australia: East Street.</a:t>
            </a:r>
            <a:endParaRPr lang="en-NZ" sz="1800" dirty="0" smtClean="0"/>
          </a:p>
          <a:p>
            <a:pPr>
              <a:lnSpc>
                <a:spcPct val="150000"/>
              </a:lnSpc>
              <a:buFont typeface="Wingdings 2" pitchFamily="18" charset="2"/>
              <a:buNone/>
            </a:pPr>
            <a:endParaRPr lang="en-NZ" sz="3000" dirty="0" smtClean="0">
              <a:solidFill>
                <a:srgbClr val="00B050"/>
              </a:solidFill>
            </a:endParaRPr>
          </a:p>
          <a:p>
            <a:endParaRPr lang="en-GB" sz="25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5045075"/>
          </a:xfrm>
        </p:spPr>
        <p:txBody>
          <a:bodyPr>
            <a:normAutofit fontScale="55000" lnSpcReduction="20000"/>
          </a:bodyPr>
          <a:lstStyle/>
          <a:p>
            <a:pPr marL="274320" indent="-274320" algn="ctr" fontAlgn="auto">
              <a:lnSpc>
                <a:spcPct val="170000"/>
              </a:lnSpc>
              <a:spcAft>
                <a:spcPts val="0"/>
              </a:spcAft>
              <a:buFont typeface="Wingdings 2"/>
              <a:buNone/>
              <a:defRPr/>
            </a:pPr>
            <a:r>
              <a:rPr lang="en-NZ" sz="8000" b="1" i="1" dirty="0" smtClean="0">
                <a:latin typeface="Bookman Old Style" pitchFamily="18" charset="0"/>
              </a:rPr>
              <a:t>“Respecting a child means treating them as a unique human being</a:t>
            </a:r>
            <a:r>
              <a:rPr lang="en-NZ" sz="8000" b="1" i="1" smtClean="0">
                <a:latin typeface="Bookman Old Style" pitchFamily="18" charset="0"/>
              </a:rPr>
              <a:t>, </a:t>
            </a:r>
          </a:p>
          <a:p>
            <a:pPr marL="274320" indent="-274320" algn="ctr" fontAlgn="auto">
              <a:lnSpc>
                <a:spcPct val="170000"/>
              </a:lnSpc>
              <a:spcAft>
                <a:spcPts val="0"/>
              </a:spcAft>
              <a:buFont typeface="Wingdings 2"/>
              <a:buNone/>
              <a:defRPr/>
            </a:pPr>
            <a:r>
              <a:rPr lang="en-NZ" sz="8000" b="1" i="1" smtClean="0">
                <a:latin typeface="Bookman Old Style" pitchFamily="18" charset="0"/>
              </a:rPr>
              <a:t>not as an object.”</a:t>
            </a:r>
            <a:r>
              <a:rPr lang="en-NZ" smtClean="0">
                <a:latin typeface="Bookman Old Style" pitchFamily="18" charset="0"/>
              </a:rPr>
              <a:t/>
            </a:r>
            <a:br>
              <a:rPr lang="en-NZ" smtClean="0">
                <a:latin typeface="Bookman Old Style" pitchFamily="18" charset="0"/>
              </a:rPr>
            </a:br>
            <a:r>
              <a:rPr lang="en-NZ" smtClean="0">
                <a:latin typeface="Bookman Old Style" pitchFamily="18" charset="0"/>
              </a:rPr>
              <a:t/>
            </a:r>
            <a:br>
              <a:rPr lang="en-NZ" smtClean="0">
                <a:latin typeface="Bookman Old Style" pitchFamily="18" charset="0"/>
              </a:rPr>
            </a:br>
            <a:endParaRPr lang="en-GB" dirty="0">
              <a:latin typeface="Bookman Old Style" pitchFamily="18" charset="0"/>
            </a:endParaRPr>
          </a:p>
        </p:txBody>
      </p:sp>
      <p:sp>
        <p:nvSpPr>
          <p:cNvPr id="20482" name="Title 3"/>
          <p:cNvSpPr>
            <a:spLocks noGrp="1"/>
          </p:cNvSpPr>
          <p:nvPr>
            <p:ph type="title"/>
          </p:nvPr>
        </p:nvSpPr>
        <p:spPr/>
        <p:txBody>
          <a:bodyPr/>
          <a:lstStyle/>
          <a:p>
            <a:r>
              <a:rPr lang="en-GB" smtClean="0">
                <a:solidFill>
                  <a:srgbClr val="08B7BF"/>
                </a:solidFill>
                <a:latin typeface="Bookman Old Style" pitchFamily="18" charset="0"/>
              </a:rPr>
              <a:t>Respect is the basis Pikler philosophy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428750"/>
            <a:ext cx="8556625" cy="5045075"/>
          </a:xfrm>
        </p:spPr>
        <p:txBody>
          <a:bodyPr>
            <a:normAutofit fontScale="25000" lnSpcReduction="20000"/>
          </a:bodyPr>
          <a:lstStyle/>
          <a:p>
            <a:pPr marL="365125" indent="-365125" fontAlgn="auto">
              <a:lnSpc>
                <a:spcPct val="170000"/>
              </a:lnSpc>
              <a:spcAft>
                <a:spcPts val="0"/>
              </a:spcAft>
              <a:buFont typeface="+mj-lt"/>
              <a:buAutoNum type="arabicPeriod"/>
              <a:defRPr/>
            </a:pPr>
            <a:r>
              <a:rPr lang="en-NZ" sz="7600" i="1" dirty="0" smtClean="0">
                <a:latin typeface="Bookman Old Style" pitchFamily="18" charset="0"/>
              </a:rPr>
              <a:t>Basic trust in the child to be an initiator, and explorer, and a self-learner</a:t>
            </a:r>
          </a:p>
          <a:p>
            <a:pPr marL="365125" indent="-365125" fontAlgn="auto">
              <a:lnSpc>
                <a:spcPct val="170000"/>
              </a:lnSpc>
              <a:spcAft>
                <a:spcPts val="0"/>
              </a:spcAft>
              <a:buFont typeface="+mj-lt"/>
              <a:buAutoNum type="arabicPeriod"/>
              <a:defRPr/>
            </a:pPr>
            <a:r>
              <a:rPr lang="en-NZ" sz="7600" i="1" dirty="0" smtClean="0">
                <a:latin typeface="Bookman Old Style" pitchFamily="18" charset="0"/>
              </a:rPr>
              <a:t>An environment for the child that is physically safe, cognitively challenging, and emotionally nurturing</a:t>
            </a:r>
          </a:p>
          <a:p>
            <a:pPr marL="365125" indent="-365125" fontAlgn="auto">
              <a:lnSpc>
                <a:spcPct val="170000"/>
              </a:lnSpc>
              <a:spcAft>
                <a:spcPts val="0"/>
              </a:spcAft>
              <a:buFont typeface="+mj-lt"/>
              <a:buAutoNum type="arabicPeriod"/>
              <a:defRPr/>
            </a:pPr>
            <a:r>
              <a:rPr lang="en-NZ" sz="7600" i="1" dirty="0" smtClean="0">
                <a:latin typeface="Bookman Old Style" pitchFamily="18" charset="0"/>
              </a:rPr>
              <a:t>Time for uninterrupted play</a:t>
            </a:r>
          </a:p>
          <a:p>
            <a:pPr marL="365125" indent="-365125" fontAlgn="auto">
              <a:lnSpc>
                <a:spcPct val="170000"/>
              </a:lnSpc>
              <a:spcAft>
                <a:spcPts val="0"/>
              </a:spcAft>
              <a:buFont typeface="+mj-lt"/>
              <a:buAutoNum type="arabicPeriod"/>
              <a:defRPr/>
            </a:pPr>
            <a:r>
              <a:rPr lang="en-NZ" sz="7600" i="1" dirty="0" smtClean="0">
                <a:latin typeface="Bookman Old Style" pitchFamily="18" charset="0"/>
              </a:rPr>
              <a:t>Freedom to explore and interact with other infants</a:t>
            </a:r>
          </a:p>
          <a:p>
            <a:pPr marL="365125" indent="-365125" fontAlgn="auto">
              <a:lnSpc>
                <a:spcPct val="170000"/>
              </a:lnSpc>
              <a:spcAft>
                <a:spcPts val="0"/>
              </a:spcAft>
              <a:buFont typeface="+mj-lt"/>
              <a:buAutoNum type="arabicPeriod"/>
              <a:defRPr/>
            </a:pPr>
            <a:r>
              <a:rPr lang="en-NZ" sz="7600" i="1" dirty="0" smtClean="0">
                <a:latin typeface="Bookman Old Style" pitchFamily="18" charset="0"/>
              </a:rPr>
              <a:t>Active participation of the infant in all caring activities</a:t>
            </a:r>
          </a:p>
          <a:p>
            <a:pPr marL="365125" indent="-365125" fontAlgn="auto">
              <a:lnSpc>
                <a:spcPct val="170000"/>
              </a:lnSpc>
              <a:spcAft>
                <a:spcPts val="0"/>
              </a:spcAft>
              <a:buFont typeface="+mj-lt"/>
              <a:buAutoNum type="arabicPeriod"/>
              <a:defRPr/>
            </a:pPr>
            <a:r>
              <a:rPr lang="en-NZ" sz="7600" i="1" dirty="0" smtClean="0">
                <a:latin typeface="Bookman Old Style" pitchFamily="18" charset="0"/>
              </a:rPr>
              <a:t>Sensitive observation of the child in order to understand her needs</a:t>
            </a:r>
          </a:p>
          <a:p>
            <a:pPr marL="365125" indent="-365125" fontAlgn="auto">
              <a:lnSpc>
                <a:spcPct val="170000"/>
              </a:lnSpc>
              <a:spcAft>
                <a:spcPts val="0"/>
              </a:spcAft>
              <a:buFont typeface="+mj-lt"/>
              <a:buAutoNum type="arabicPeriod"/>
              <a:defRPr/>
            </a:pPr>
            <a:r>
              <a:rPr lang="en-NZ" sz="7600" i="1" dirty="0" smtClean="0">
                <a:latin typeface="Bookman Old Style" pitchFamily="18" charset="0"/>
              </a:rPr>
              <a:t>Consistency and clearly defined limits and expectations in order to develop discipline</a:t>
            </a:r>
          </a:p>
          <a:p>
            <a:pPr marL="1371600" indent="-1371600" fontAlgn="auto">
              <a:lnSpc>
                <a:spcPct val="170000"/>
              </a:lnSpc>
              <a:spcAft>
                <a:spcPts val="0"/>
              </a:spcAft>
              <a:buFont typeface="+mj-lt"/>
              <a:buAutoNum type="arabicPeriod"/>
              <a:defRPr/>
            </a:pPr>
            <a:endParaRPr lang="en-NZ" sz="8000" b="1" i="1" dirty="0" smtClean="0">
              <a:latin typeface="Bookman Old Style" pitchFamily="18" charset="0"/>
            </a:endParaRPr>
          </a:p>
          <a:p>
            <a:pPr marL="1371600" indent="-1371600" fontAlgn="auto">
              <a:lnSpc>
                <a:spcPct val="170000"/>
              </a:lnSpc>
              <a:spcAft>
                <a:spcPts val="0"/>
              </a:spcAft>
              <a:buFont typeface="+mj-lt"/>
              <a:buAutoNum type="arabicPeriod"/>
              <a:defRPr/>
            </a:pPr>
            <a:r>
              <a:rPr lang="en-NZ" dirty="0" smtClean="0">
                <a:latin typeface="Bookman Old Style" pitchFamily="18" charset="0"/>
              </a:rPr>
              <a:t/>
            </a:r>
            <a:br>
              <a:rPr lang="en-NZ" dirty="0" smtClean="0">
                <a:latin typeface="Bookman Old Style" pitchFamily="18" charset="0"/>
              </a:rPr>
            </a:br>
            <a:r>
              <a:rPr lang="en-NZ" dirty="0" smtClean="0">
                <a:latin typeface="Bookman Old Style" pitchFamily="18" charset="0"/>
              </a:rPr>
              <a:t/>
            </a:r>
            <a:br>
              <a:rPr lang="en-NZ" dirty="0" smtClean="0">
                <a:latin typeface="Bookman Old Style" pitchFamily="18" charset="0"/>
              </a:rPr>
            </a:br>
            <a:endParaRPr lang="en-GB" dirty="0">
              <a:latin typeface="Bookman Old Style" pitchFamily="18" charset="0"/>
            </a:endParaRPr>
          </a:p>
        </p:txBody>
      </p:sp>
      <p:sp>
        <p:nvSpPr>
          <p:cNvPr id="21506" name="Title 3"/>
          <p:cNvSpPr>
            <a:spLocks noGrp="1"/>
          </p:cNvSpPr>
          <p:nvPr>
            <p:ph type="title"/>
          </p:nvPr>
        </p:nvSpPr>
        <p:spPr/>
        <p:txBody>
          <a:bodyPr/>
          <a:lstStyle/>
          <a:p>
            <a:r>
              <a:rPr lang="en-GB" smtClean="0">
                <a:solidFill>
                  <a:srgbClr val="08B7BF"/>
                </a:solidFill>
                <a:latin typeface="Bookman Old Style" pitchFamily="18" charset="0"/>
              </a:rPr>
              <a:t>The seven principles of RESPECT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00313" y="1285875"/>
            <a:ext cx="6572250" cy="5045075"/>
          </a:xfrm>
        </p:spPr>
        <p:txBody>
          <a:bodyPr>
            <a:normAutofit fontScale="25000" lnSpcReduction="20000"/>
          </a:bodyPr>
          <a:lstStyle/>
          <a:p>
            <a:pPr marL="179388" indent="0" fontAlgn="auto">
              <a:lnSpc>
                <a:spcPct val="170000"/>
              </a:lnSpc>
              <a:spcBef>
                <a:spcPct val="0"/>
              </a:spcBef>
              <a:spcAft>
                <a:spcPts val="0"/>
              </a:spcAft>
              <a:buFont typeface="Wingdings 2"/>
              <a:buNone/>
              <a:defRPr/>
            </a:pPr>
            <a:r>
              <a:rPr lang="en-NZ" sz="12000" dirty="0" smtClean="0">
                <a:latin typeface="Bookman Old Style" pitchFamily="18" charset="0"/>
                <a:ea typeface="+mj-ea"/>
                <a:cs typeface="+mj-cs"/>
              </a:rPr>
              <a:t>It is more respectful for adults to offer words in a informal tone.</a:t>
            </a:r>
          </a:p>
          <a:p>
            <a:pPr marL="179388" indent="0" fontAlgn="auto">
              <a:lnSpc>
                <a:spcPct val="170000"/>
              </a:lnSpc>
              <a:spcBef>
                <a:spcPct val="0"/>
              </a:spcBef>
              <a:spcAft>
                <a:spcPts val="0"/>
              </a:spcAft>
              <a:buFont typeface="Wingdings 2"/>
              <a:buNone/>
              <a:defRPr/>
            </a:pPr>
            <a:endParaRPr lang="en-NZ" sz="4800" dirty="0" smtClean="0">
              <a:latin typeface="Bookman Old Style" pitchFamily="18" charset="0"/>
              <a:ea typeface="+mj-ea"/>
              <a:cs typeface="+mj-cs"/>
            </a:endParaRPr>
          </a:p>
          <a:p>
            <a:pPr marL="179388" indent="0" fontAlgn="auto">
              <a:lnSpc>
                <a:spcPct val="170000"/>
              </a:lnSpc>
              <a:spcBef>
                <a:spcPct val="0"/>
              </a:spcBef>
              <a:spcAft>
                <a:spcPts val="0"/>
              </a:spcAft>
              <a:buFont typeface="Wingdings 2"/>
              <a:buNone/>
              <a:defRPr/>
            </a:pPr>
            <a:r>
              <a:rPr lang="en-NZ" sz="12000" dirty="0" smtClean="0">
                <a:latin typeface="Bookman Old Style" pitchFamily="18" charset="0"/>
                <a:ea typeface="+mj-ea"/>
                <a:cs typeface="+mj-cs"/>
              </a:rPr>
              <a:t>Example</a:t>
            </a:r>
          </a:p>
          <a:p>
            <a:pPr marL="179388" indent="0" fontAlgn="auto">
              <a:lnSpc>
                <a:spcPct val="170000"/>
              </a:lnSpc>
              <a:spcBef>
                <a:spcPct val="0"/>
              </a:spcBef>
              <a:spcAft>
                <a:spcPts val="0"/>
              </a:spcAft>
              <a:buFont typeface="Wingdings 2"/>
              <a:buNone/>
              <a:defRPr/>
            </a:pPr>
            <a:r>
              <a:rPr lang="en-NZ" sz="12000" dirty="0" smtClean="0">
                <a:latin typeface="Bookman Old Style" pitchFamily="18" charset="0"/>
                <a:ea typeface="+mj-ea"/>
                <a:cs typeface="+mj-cs"/>
              </a:rPr>
              <a:t>To talk about the pink rose you are viewing together, rather than quiz the child on “what colour is that?”</a:t>
            </a:r>
          </a:p>
          <a:p>
            <a:pPr marL="1371600" indent="-1371600" fontAlgn="auto">
              <a:lnSpc>
                <a:spcPct val="170000"/>
              </a:lnSpc>
              <a:spcAft>
                <a:spcPts val="0"/>
              </a:spcAft>
              <a:buFont typeface="+mj-lt"/>
              <a:buAutoNum type="arabicPeriod"/>
              <a:defRPr/>
            </a:pPr>
            <a:endParaRPr lang="en-NZ" sz="8000" b="1" i="1" dirty="0" smtClean="0">
              <a:latin typeface="Bookman Old Style" pitchFamily="18" charset="0"/>
            </a:endParaRPr>
          </a:p>
          <a:p>
            <a:pPr marL="1371600" indent="-1371600" fontAlgn="auto">
              <a:lnSpc>
                <a:spcPct val="170000"/>
              </a:lnSpc>
              <a:spcAft>
                <a:spcPts val="0"/>
              </a:spcAft>
              <a:buFont typeface="+mj-lt"/>
              <a:buAutoNum type="arabicPeriod"/>
              <a:defRPr/>
            </a:pPr>
            <a:r>
              <a:rPr lang="en-NZ" dirty="0" smtClean="0">
                <a:latin typeface="Bookman Old Style" pitchFamily="18" charset="0"/>
              </a:rPr>
              <a:t/>
            </a:r>
            <a:br>
              <a:rPr lang="en-NZ" dirty="0" smtClean="0">
                <a:latin typeface="Bookman Old Style" pitchFamily="18" charset="0"/>
              </a:rPr>
            </a:br>
            <a:r>
              <a:rPr lang="en-NZ" dirty="0" smtClean="0">
                <a:latin typeface="Bookman Old Style" pitchFamily="18" charset="0"/>
              </a:rPr>
              <a:t/>
            </a:r>
            <a:br>
              <a:rPr lang="en-NZ" dirty="0" smtClean="0">
                <a:latin typeface="Bookman Old Style" pitchFamily="18" charset="0"/>
              </a:rPr>
            </a:br>
            <a:endParaRPr lang="en-GB" dirty="0">
              <a:latin typeface="Bookman Old Style" pitchFamily="18" charset="0"/>
            </a:endParaRPr>
          </a:p>
        </p:txBody>
      </p:sp>
      <p:sp>
        <p:nvSpPr>
          <p:cNvPr id="23555" name="Title 7"/>
          <p:cNvSpPr>
            <a:spLocks noGrp="1"/>
          </p:cNvSpPr>
          <p:nvPr>
            <p:ph type="title"/>
          </p:nvPr>
        </p:nvSpPr>
        <p:spPr>
          <a:xfrm>
            <a:off x="0" y="-214313"/>
            <a:ext cx="9144000" cy="1285876"/>
          </a:xfrm>
        </p:spPr>
        <p:txBody>
          <a:bodyPr/>
          <a:lstStyle/>
          <a:p>
            <a:r>
              <a:rPr lang="en-GB" sz="2800" smtClean="0">
                <a:solidFill>
                  <a:srgbClr val="08B7BF"/>
                </a:solidFill>
                <a:latin typeface="Bookman Old Style" pitchFamily="18" charset="0"/>
              </a:rPr>
              <a:t>1. Basic trust in the child to be an initiator, and explorer, and a self-learner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42875"/>
            <a:ext cx="9144000" cy="1271588"/>
          </a:xfrm>
        </p:spPr>
        <p:txBody>
          <a:bodyPr>
            <a:normAutofit fontScale="90000"/>
          </a:bodyPr>
          <a:lstStyle/>
          <a:p>
            <a:pPr fontAlgn="auto">
              <a:spcAft>
                <a:spcPts val="0"/>
              </a:spcAft>
              <a:defRPr/>
            </a:pPr>
            <a:r>
              <a:rPr lang="en-GB" sz="2800" smtClean="0">
                <a:latin typeface="Bookman Old Style" pitchFamily="18" charset="0"/>
              </a:rPr>
              <a:t>2. An environment for the child that is physically safe, cognitively challenging, and emotionally nurturing</a:t>
            </a:r>
          </a:p>
        </p:txBody>
      </p:sp>
      <p:graphicFrame>
        <p:nvGraphicFramePr>
          <p:cNvPr id="7" name="Content Placeholder 6"/>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title"/>
          </p:nvPr>
        </p:nvSpPr>
        <p:spPr/>
        <p:txBody>
          <a:bodyPr/>
          <a:lstStyle/>
          <a:p>
            <a:r>
              <a:rPr lang="en-GB" smtClean="0">
                <a:solidFill>
                  <a:srgbClr val="08B7BF"/>
                </a:solidFill>
                <a:latin typeface="Bookman Old Style" pitchFamily="18" charset="0"/>
              </a:rPr>
              <a:t>3. Time for uninterrupted play...</a:t>
            </a:r>
          </a:p>
        </p:txBody>
      </p:sp>
      <p:graphicFrame>
        <p:nvGraphicFramePr>
          <p:cNvPr id="6" name="Content Placeholder 5"/>
          <p:cNvGraphicFramePr>
            <a:graphicFrameLocks noGrp="1"/>
          </p:cNvGraphicFramePr>
          <p:nvPr>
            <p:ph sz="quarter" idx="1"/>
          </p:nvPr>
        </p:nvGraphicFramePr>
        <p:xfrm>
          <a:off x="214282" y="1527174"/>
          <a:ext cx="8842376" cy="4687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GB" smtClean="0">
                <a:solidFill>
                  <a:srgbClr val="08B7BF"/>
                </a:solidFill>
                <a:latin typeface="Bookman Old Style" pitchFamily="18" charset="0"/>
              </a:rPr>
              <a:t>3. Time for uninterrupted play</a:t>
            </a:r>
          </a:p>
        </p:txBody>
      </p:sp>
      <p:sp>
        <p:nvSpPr>
          <p:cNvPr id="3" name="Content Placeholder 2"/>
          <p:cNvSpPr>
            <a:spLocks noGrp="1"/>
          </p:cNvSpPr>
          <p:nvPr>
            <p:ph sz="quarter" idx="1"/>
          </p:nvPr>
        </p:nvSpPr>
        <p:spPr>
          <a:xfrm>
            <a:off x="3124200" y="1357313"/>
            <a:ext cx="5876925" cy="5330825"/>
          </a:xfrm>
        </p:spPr>
        <p:txBody>
          <a:bodyPr>
            <a:normAutofit fontScale="25000" lnSpcReduction="20000"/>
          </a:bodyPr>
          <a:lstStyle/>
          <a:p>
            <a:pPr marL="179388" indent="0" fontAlgn="auto">
              <a:lnSpc>
                <a:spcPct val="170000"/>
              </a:lnSpc>
              <a:spcBef>
                <a:spcPct val="0"/>
              </a:spcBef>
              <a:spcAft>
                <a:spcPts val="0"/>
              </a:spcAft>
              <a:buFont typeface="Wingdings 2"/>
              <a:buNone/>
              <a:defRPr/>
            </a:pPr>
            <a:r>
              <a:rPr lang="en-GB" sz="10800" dirty="0" smtClean="0">
                <a:latin typeface="Bookman Old Style" pitchFamily="18" charset="0"/>
                <a:ea typeface="+mj-ea"/>
                <a:cs typeface="+mj-cs"/>
              </a:rPr>
              <a:t>As children play uninterrupted by teachers interaction, they are </a:t>
            </a:r>
            <a:r>
              <a:rPr lang="en-GB" sz="10800" dirty="0" smtClean="0">
                <a:solidFill>
                  <a:srgbClr val="00B050"/>
                </a:solidFill>
                <a:latin typeface="Bookman Old Style" pitchFamily="18" charset="0"/>
                <a:ea typeface="+mj-ea"/>
                <a:cs typeface="+mj-cs"/>
              </a:rPr>
              <a:t>experiencing independence, and mastery of their world. </a:t>
            </a:r>
          </a:p>
          <a:p>
            <a:pPr marL="179388" indent="0" fontAlgn="auto">
              <a:lnSpc>
                <a:spcPct val="170000"/>
              </a:lnSpc>
              <a:spcBef>
                <a:spcPct val="0"/>
              </a:spcBef>
              <a:spcAft>
                <a:spcPts val="0"/>
              </a:spcAft>
              <a:buFont typeface="Wingdings 2"/>
              <a:buNone/>
              <a:defRPr/>
            </a:pPr>
            <a:r>
              <a:rPr lang="en-GB" sz="10800" dirty="0" smtClean="0">
                <a:latin typeface="Bookman Old Style" pitchFamily="18" charset="0"/>
                <a:ea typeface="+mj-ea"/>
                <a:cs typeface="+mj-cs"/>
              </a:rPr>
              <a:t>It is here that the early beginnings of </a:t>
            </a:r>
            <a:r>
              <a:rPr lang="en-GB" sz="10800" dirty="0" smtClean="0">
                <a:solidFill>
                  <a:srgbClr val="00B050"/>
                </a:solidFill>
                <a:latin typeface="Bookman Old Style" pitchFamily="18" charset="0"/>
                <a:ea typeface="+mj-ea"/>
                <a:cs typeface="+mj-cs"/>
              </a:rPr>
              <a:t>self-esteem and confidence building is taking place.</a:t>
            </a:r>
            <a:r>
              <a:rPr lang="en-GB" sz="9600" dirty="0" smtClean="0">
                <a:latin typeface="Bookman Old Style" pitchFamily="18" charset="0"/>
              </a:rPr>
              <a:t/>
            </a:r>
            <a:br>
              <a:rPr lang="en-GB" sz="9600" dirty="0" smtClean="0">
                <a:latin typeface="Bookman Old Style" pitchFamily="18" charset="0"/>
              </a:rPr>
            </a:br>
            <a:endParaRPr lang="en-GB" dirty="0">
              <a:latin typeface="Bookman Old Styl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869</TotalTime>
  <Words>1538</Words>
  <Application>Microsoft Office PowerPoint</Application>
  <PresentationFormat>On-screen Show (4:3)</PresentationFormat>
  <Paragraphs>176</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Inspiration for this presentation Magic Place’ s Children</vt:lpstr>
      <vt:lpstr>Presentation</vt:lpstr>
      <vt:lpstr>Emmi Pikler / Magda Gerber Philosophy</vt:lpstr>
      <vt:lpstr>Respect is the basis Pikler philosophy</vt:lpstr>
      <vt:lpstr>The seven principles of RESPECT</vt:lpstr>
      <vt:lpstr>1. Basic trust in the child to be an initiator, and explorer, and a self-learner</vt:lpstr>
      <vt:lpstr>2. An environment for the child that is physically safe, cognitively challenging, and emotionally nurturing</vt:lpstr>
      <vt:lpstr>3. Time for uninterrupted play...</vt:lpstr>
      <vt:lpstr>3. Time for uninterrupted play</vt:lpstr>
      <vt:lpstr>Slide 10</vt:lpstr>
      <vt:lpstr>4. Freedom to explore and interact with other infants</vt:lpstr>
      <vt:lpstr>5. Active participation of the infant in all caring activities...</vt:lpstr>
      <vt:lpstr>5. Active participation of the infant in all caring activities</vt:lpstr>
      <vt:lpstr>6. Sensitive observation of the child in order to understand her needs</vt:lpstr>
      <vt:lpstr>7. Consistency and clearly defined limits and expectations in order to develop discipline</vt:lpstr>
      <vt:lpstr>Quotations</vt:lpstr>
      <vt:lpstr>Magda Gerber  </vt:lpstr>
      <vt:lpstr>Genuine interactions (Dunkin &amp; Hanna, 2001, p. 4)</vt:lpstr>
      <vt:lpstr>Should we use Commands or Requests?</vt:lpstr>
      <vt:lpstr>Brownlee, 2008, p. 7</vt:lpstr>
      <vt:lpstr>Ministry of Education</vt:lpstr>
      <vt:lpstr>It is important...</vt:lpstr>
      <vt:lpstr>Teachers need to...</vt:lpstr>
      <vt:lpstr>Teachers who love...</vt:lpstr>
      <vt:lpstr>Brownlee (1991, p. 17)</vt:lpstr>
      <vt:lpstr>Strategies for Positive Guidance</vt:lpstr>
      <vt:lpstr>Slide 27</vt:lpstr>
      <vt:lpstr>Brownlee, 2008; Drewery &amp; Bird, 2006; Gerber &amp; Johnson, 1998</vt:lpstr>
      <vt:lpstr>Own philosophy</vt:lpstr>
      <vt:lpstr>To think about...  DR. HALM GINOTT</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dc:creator>
  <cp:lastModifiedBy>Martin</cp:lastModifiedBy>
  <cp:revision>130</cp:revision>
  <dcterms:created xsi:type="dcterms:W3CDTF">2010-09-06T10:07:21Z</dcterms:created>
  <dcterms:modified xsi:type="dcterms:W3CDTF">2010-10-24T15:14:21Z</dcterms:modified>
</cp:coreProperties>
</file>